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76" r:id="rId4"/>
    <p:sldMasterId id="2147483796" r:id="rId5"/>
  </p:sldMasterIdLst>
  <p:notesMasterIdLst>
    <p:notesMasterId r:id="rId22"/>
  </p:notesMasterIdLst>
  <p:sldIdLst>
    <p:sldId id="345" r:id="rId6"/>
    <p:sldId id="346" r:id="rId7"/>
    <p:sldId id="347" r:id="rId8"/>
    <p:sldId id="348" r:id="rId9"/>
    <p:sldId id="349" r:id="rId10"/>
    <p:sldId id="339" r:id="rId11"/>
    <p:sldId id="350" r:id="rId12"/>
    <p:sldId id="351" r:id="rId13"/>
    <p:sldId id="360" r:id="rId14"/>
    <p:sldId id="353" r:id="rId15"/>
    <p:sldId id="354" r:id="rId16"/>
    <p:sldId id="355" r:id="rId17"/>
    <p:sldId id="356" r:id="rId18"/>
    <p:sldId id="357" r:id="rId19"/>
    <p:sldId id="358" r:id="rId20"/>
    <p:sldId id="359" r:id="rId21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681939-B82F-1048-D57F-326B5493529D}" name="djk-geschaeftsfuehrung" initials="dg" userId="djk-geschaeftsfuehrung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phan Hohenleitner" initials="SH" lastIdx="16" clrIdx="0">
    <p:extLst>
      <p:ext uri="{19B8F6BF-5375-455C-9EA6-DF929625EA0E}">
        <p15:presenceInfo xmlns:p15="http://schemas.microsoft.com/office/powerpoint/2012/main" userId="S::stephan.hohenleitner@MTV-Muenchen.de::a267fad5-97eb-417d-95ac-69b0678631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293"/>
    <a:srgbClr val="00DE89"/>
    <a:srgbClr val="A7FFDD"/>
    <a:srgbClr val="00A062"/>
    <a:srgbClr val="FFEA4F"/>
    <a:srgbClr val="FFE000"/>
    <a:srgbClr val="CFF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A19514-6DA5-4433-82C1-20143AE80FDE}" v="9" dt="2026-06-23T17:53:11.9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5" autoAdjust="0"/>
    <p:restoredTop sz="95223" autoAdjust="0"/>
  </p:normalViewPr>
  <p:slideViewPr>
    <p:cSldViewPr snapToGrid="0">
      <p:cViewPr varScale="1">
        <p:scale>
          <a:sx n="85" d="100"/>
          <a:sy n="85" d="100"/>
        </p:scale>
        <p:origin x="23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607" y="5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schäftsführung - DJK Würmtal" userId="322c7f93-002f-4c1b-86a8-073ddf762592" providerId="ADAL" clId="{76B69AB1-1D97-47C1-9551-4B74B34B17DC}"/>
    <pc:docChg chg="undo custSel modSld modMainMaster">
      <pc:chgData name="Geschäftsführung - DJK Würmtal" userId="322c7f93-002f-4c1b-86a8-073ddf762592" providerId="ADAL" clId="{76B69AB1-1D97-47C1-9551-4B74B34B17DC}" dt="2026-06-17T11:09:28.016" v="11" actId="12"/>
      <pc:docMkLst>
        <pc:docMk/>
      </pc:docMkLst>
      <pc:sldChg chg="modSp mod modClrScheme chgLayout">
        <pc:chgData name="Geschäftsführung - DJK Würmtal" userId="322c7f93-002f-4c1b-86a8-073ddf762592" providerId="ADAL" clId="{76B69AB1-1D97-47C1-9551-4B74B34B17DC}" dt="2026-06-17T10:38:29.628" v="0" actId="700"/>
        <pc:sldMkLst>
          <pc:docMk/>
          <pc:sldMk cId="3674831623" sldId="355"/>
        </pc:sldMkLst>
        <pc:spChg chg="mod ord">
          <ac:chgData name="Geschäftsführung - DJK Würmtal" userId="322c7f93-002f-4c1b-86a8-073ddf762592" providerId="ADAL" clId="{76B69AB1-1D97-47C1-9551-4B74B34B17DC}" dt="2026-06-17T10:38:29.628" v="0" actId="700"/>
          <ac:spMkLst>
            <pc:docMk/>
            <pc:sldMk cId="3674831623" sldId="355"/>
            <ac:spMk id="2" creationId="{A21630FF-D4ED-55A3-8032-74AF53B27B6A}"/>
          </ac:spMkLst>
        </pc:spChg>
        <pc:spChg chg="mod ord">
          <ac:chgData name="Geschäftsführung - DJK Würmtal" userId="322c7f93-002f-4c1b-86a8-073ddf762592" providerId="ADAL" clId="{76B69AB1-1D97-47C1-9551-4B74B34B17DC}" dt="2026-06-17T10:38:29.628" v="0" actId="700"/>
          <ac:spMkLst>
            <pc:docMk/>
            <pc:sldMk cId="3674831623" sldId="355"/>
            <ac:spMk id="8" creationId="{0BA994C3-75EC-C977-8A88-AD74B5A75D57}"/>
          </ac:spMkLst>
        </pc:spChg>
        <pc:picChg chg="mod ord">
          <ac:chgData name="Geschäftsführung - DJK Würmtal" userId="322c7f93-002f-4c1b-86a8-073ddf762592" providerId="ADAL" clId="{76B69AB1-1D97-47C1-9551-4B74B34B17DC}" dt="2026-06-17T10:38:29.628" v="0" actId="700"/>
          <ac:picMkLst>
            <pc:docMk/>
            <pc:sldMk cId="3674831623" sldId="355"/>
            <ac:picMk id="5" creationId="{32FC5B98-CE99-05C7-2E01-C27A06F5EA52}"/>
          </ac:picMkLst>
        </pc:picChg>
      </pc:sldChg>
      <pc:sldMasterChg chg="modSp mod modSldLayout">
        <pc:chgData name="Geschäftsführung - DJK Würmtal" userId="322c7f93-002f-4c1b-86a8-073ddf762592" providerId="ADAL" clId="{76B69AB1-1D97-47C1-9551-4B74B34B17DC}" dt="2026-06-17T11:09:28.016" v="11" actId="12"/>
        <pc:sldMasterMkLst>
          <pc:docMk/>
          <pc:sldMasterMk cId="4054956090" sldId="2147483796"/>
        </pc:sldMasterMkLst>
        <pc:sldLayoutChg chg="addSp delSp modSp mod">
          <pc:chgData name="Geschäftsführung - DJK Würmtal" userId="322c7f93-002f-4c1b-86a8-073ddf762592" providerId="ADAL" clId="{76B69AB1-1D97-47C1-9551-4B74B34B17DC}" dt="2026-06-17T10:52:36.664" v="6" actId="478"/>
          <pc:sldLayoutMkLst>
            <pc:docMk/>
            <pc:sldMasterMk cId="4054956090" sldId="2147483796"/>
            <pc:sldLayoutMk cId="4131595304" sldId="2147483797"/>
          </pc:sldLayoutMkLst>
        </pc:sldLayoutChg>
        <pc:sldLayoutChg chg="addSp delSp modSp mod">
          <pc:chgData name="Geschäftsführung - DJK Würmtal" userId="322c7f93-002f-4c1b-86a8-073ddf762592" providerId="ADAL" clId="{76B69AB1-1D97-47C1-9551-4B74B34B17DC}" dt="2026-06-17T11:09:28.016" v="11" actId="12"/>
          <pc:sldLayoutMkLst>
            <pc:docMk/>
            <pc:sldMasterMk cId="4054956090" sldId="2147483796"/>
            <pc:sldLayoutMk cId="2548663827" sldId="2147483818"/>
          </pc:sldLayoutMkLst>
          <pc:spChg chg="mod">
            <ac:chgData name="Geschäftsführung - DJK Würmtal" userId="322c7f93-002f-4c1b-86a8-073ddf762592" providerId="ADAL" clId="{76B69AB1-1D97-47C1-9551-4B74B34B17DC}" dt="2026-06-17T11:09:28.016" v="11" actId="12"/>
            <ac:spMkLst>
              <pc:docMk/>
              <pc:sldMasterMk cId="4054956090" sldId="2147483796"/>
              <pc:sldLayoutMk cId="2548663827" sldId="2147483818"/>
              <ac:spMk id="3" creationId="{00000000-0000-0000-0000-000000000000}"/>
            </ac:spMkLst>
          </pc:spChg>
        </pc:sldLayoutChg>
      </pc:sldMasterChg>
    </pc:docChg>
  </pc:docChgLst>
  <pc:docChgLst>
    <pc:chgData name="DJK Würmtal - Verwaltung" userId="e680f3d9-822b-446f-912a-f7dba1e40314" providerId="ADAL" clId="{26FDB268-1882-4D9B-A10C-FA1F0391B022}"/>
    <pc:docChg chg="undo custSel addSld delSld modSld sldOrd addMainMaster delMainMaster modMainMaster modNotesMaster">
      <pc:chgData name="DJK Würmtal - Verwaltung" userId="e680f3d9-822b-446f-912a-f7dba1e40314" providerId="ADAL" clId="{26FDB268-1882-4D9B-A10C-FA1F0391B022}" dt="2026-06-24T12:22:13.183" v="1816" actId="20577"/>
      <pc:docMkLst>
        <pc:docMk/>
      </pc:docMkLst>
      <pc:sldChg chg="add">
        <pc:chgData name="DJK Würmtal - Verwaltung" userId="e680f3d9-822b-446f-912a-f7dba1e40314" providerId="ADAL" clId="{26FDB268-1882-4D9B-A10C-FA1F0391B022}" dt="2026-06-18T10:09:39.060" v="1637"/>
        <pc:sldMkLst>
          <pc:docMk/>
          <pc:sldMk cId="1323377419" sldId="339"/>
        </pc:sldMkLst>
      </pc:sldChg>
      <pc:sldChg chg="modSp add del mod">
        <pc:chgData name="DJK Würmtal - Verwaltung" userId="e680f3d9-822b-446f-912a-f7dba1e40314" providerId="ADAL" clId="{26FDB268-1882-4D9B-A10C-FA1F0391B022}" dt="2026-06-24T12:22:13.183" v="1816" actId="20577"/>
        <pc:sldMkLst>
          <pc:docMk/>
          <pc:sldMk cId="3581165668" sldId="345"/>
        </pc:sldMkLst>
        <pc:spChg chg="mod">
          <ac:chgData name="DJK Würmtal - Verwaltung" userId="e680f3d9-822b-446f-912a-f7dba1e40314" providerId="ADAL" clId="{26FDB268-1882-4D9B-A10C-FA1F0391B022}" dt="2026-06-24T12:22:13.183" v="1816" actId="20577"/>
          <ac:spMkLst>
            <pc:docMk/>
            <pc:sldMk cId="3581165668" sldId="345"/>
            <ac:spMk id="6" creationId="{924EDF6A-30F8-9B84-02AC-B7DBD301026C}"/>
          </ac:spMkLst>
        </pc:spChg>
      </pc:sldChg>
      <pc:sldChg chg="addSp delSp modSp add mod">
        <pc:chgData name="DJK Würmtal - Verwaltung" userId="e680f3d9-822b-446f-912a-f7dba1e40314" providerId="ADAL" clId="{26FDB268-1882-4D9B-A10C-FA1F0391B022}" dt="2026-06-23T15:44:36.549" v="1750" actId="1076"/>
        <pc:sldMkLst>
          <pc:docMk/>
          <pc:sldMk cId="339775908" sldId="346"/>
        </pc:sldMkLst>
        <pc:spChg chg="mod">
          <ac:chgData name="DJK Würmtal - Verwaltung" userId="e680f3d9-822b-446f-912a-f7dba1e40314" providerId="ADAL" clId="{26FDB268-1882-4D9B-A10C-FA1F0391B022}" dt="2026-06-23T15:41:58.556" v="1739" actId="113"/>
          <ac:spMkLst>
            <pc:docMk/>
            <pc:sldMk cId="339775908" sldId="346"/>
            <ac:spMk id="8" creationId="{BAD03B14-1472-9512-F33B-A3ABE1C8808D}"/>
          </ac:spMkLst>
        </pc:spChg>
        <pc:picChg chg="del">
          <ac:chgData name="DJK Würmtal - Verwaltung" userId="e680f3d9-822b-446f-912a-f7dba1e40314" providerId="ADAL" clId="{26FDB268-1882-4D9B-A10C-FA1F0391B022}" dt="2026-06-23T15:44:06.805" v="1745" actId="478"/>
          <ac:picMkLst>
            <pc:docMk/>
            <pc:sldMk cId="339775908" sldId="346"/>
            <ac:picMk id="2" creationId="{3BF3B058-2E85-8960-CF8A-708C4B893D81}"/>
          </ac:picMkLst>
        </pc:picChg>
        <pc:picChg chg="add mod modCrop">
          <ac:chgData name="DJK Würmtal - Verwaltung" userId="e680f3d9-822b-446f-912a-f7dba1e40314" providerId="ADAL" clId="{26FDB268-1882-4D9B-A10C-FA1F0391B022}" dt="2026-06-23T15:44:36.549" v="1750" actId="1076"/>
          <ac:picMkLst>
            <pc:docMk/>
            <pc:sldMk cId="339775908" sldId="346"/>
            <ac:picMk id="5" creationId="{130E8FA2-2195-8F70-FBF2-C20503CD6EE3}"/>
          </ac:picMkLst>
        </pc:picChg>
      </pc:sldChg>
      <pc:sldChg chg="add">
        <pc:chgData name="DJK Würmtal - Verwaltung" userId="e680f3d9-822b-446f-912a-f7dba1e40314" providerId="ADAL" clId="{26FDB268-1882-4D9B-A10C-FA1F0391B022}" dt="2026-06-18T10:09:39.060" v="1637"/>
        <pc:sldMkLst>
          <pc:docMk/>
          <pc:sldMk cId="28809630" sldId="347"/>
        </pc:sldMkLst>
      </pc:sldChg>
      <pc:sldChg chg="add">
        <pc:chgData name="DJK Würmtal - Verwaltung" userId="e680f3d9-822b-446f-912a-f7dba1e40314" providerId="ADAL" clId="{26FDB268-1882-4D9B-A10C-FA1F0391B022}" dt="2026-06-18T10:09:39.060" v="1637"/>
        <pc:sldMkLst>
          <pc:docMk/>
          <pc:sldMk cId="357015913" sldId="348"/>
        </pc:sldMkLst>
      </pc:sldChg>
      <pc:sldChg chg="add">
        <pc:chgData name="DJK Würmtal - Verwaltung" userId="e680f3d9-822b-446f-912a-f7dba1e40314" providerId="ADAL" clId="{26FDB268-1882-4D9B-A10C-FA1F0391B022}" dt="2026-06-18T10:09:39.060" v="1637"/>
        <pc:sldMkLst>
          <pc:docMk/>
          <pc:sldMk cId="4053010346" sldId="349"/>
        </pc:sldMkLst>
      </pc:sldChg>
      <pc:sldChg chg="add">
        <pc:chgData name="DJK Würmtal - Verwaltung" userId="e680f3d9-822b-446f-912a-f7dba1e40314" providerId="ADAL" clId="{26FDB268-1882-4D9B-A10C-FA1F0391B022}" dt="2026-06-18T10:09:39.060" v="1637"/>
        <pc:sldMkLst>
          <pc:docMk/>
          <pc:sldMk cId="3839033159" sldId="350"/>
        </pc:sldMkLst>
      </pc:sldChg>
      <pc:sldChg chg="add">
        <pc:chgData name="DJK Würmtal - Verwaltung" userId="e680f3d9-822b-446f-912a-f7dba1e40314" providerId="ADAL" clId="{26FDB268-1882-4D9B-A10C-FA1F0391B022}" dt="2026-06-18T10:09:39.060" v="1637"/>
        <pc:sldMkLst>
          <pc:docMk/>
          <pc:sldMk cId="4248028049" sldId="351"/>
        </pc:sldMkLst>
      </pc:sldChg>
      <pc:sldChg chg="add">
        <pc:chgData name="DJK Würmtal - Verwaltung" userId="e680f3d9-822b-446f-912a-f7dba1e40314" providerId="ADAL" clId="{26FDB268-1882-4D9B-A10C-FA1F0391B022}" dt="2026-06-18T10:09:39.060" v="1637"/>
        <pc:sldMkLst>
          <pc:docMk/>
          <pc:sldMk cId="2156405807" sldId="353"/>
        </pc:sldMkLst>
      </pc:sldChg>
      <pc:sldChg chg="add">
        <pc:chgData name="DJK Würmtal - Verwaltung" userId="e680f3d9-822b-446f-912a-f7dba1e40314" providerId="ADAL" clId="{26FDB268-1882-4D9B-A10C-FA1F0391B022}" dt="2026-06-18T10:09:39.060" v="1637"/>
        <pc:sldMkLst>
          <pc:docMk/>
          <pc:sldMk cId="3699852841" sldId="354"/>
        </pc:sldMkLst>
      </pc:sldChg>
      <pc:sldChg chg="modSp add del mod modClrScheme chgLayout">
        <pc:chgData name="DJK Würmtal - Verwaltung" userId="e680f3d9-822b-446f-912a-f7dba1e40314" providerId="ADAL" clId="{26FDB268-1882-4D9B-A10C-FA1F0391B022}" dt="2026-06-18T10:18:58.803" v="1689" actId="14100"/>
        <pc:sldMkLst>
          <pc:docMk/>
          <pc:sldMk cId="3674831623" sldId="355"/>
        </pc:sldMkLst>
        <pc:spChg chg="mod ord">
          <ac:chgData name="DJK Würmtal - Verwaltung" userId="e680f3d9-822b-446f-912a-f7dba1e40314" providerId="ADAL" clId="{26FDB268-1882-4D9B-A10C-FA1F0391B022}" dt="2026-06-18T10:11:09.607" v="1639" actId="700"/>
          <ac:spMkLst>
            <pc:docMk/>
            <pc:sldMk cId="3674831623" sldId="355"/>
            <ac:spMk id="2" creationId="{A21630FF-D4ED-55A3-8032-74AF53B27B6A}"/>
          </ac:spMkLst>
        </pc:spChg>
        <pc:spChg chg="mod ord">
          <ac:chgData name="DJK Würmtal - Verwaltung" userId="e680f3d9-822b-446f-912a-f7dba1e40314" providerId="ADAL" clId="{26FDB268-1882-4D9B-A10C-FA1F0391B022}" dt="2026-06-18T10:18:58.803" v="1689" actId="14100"/>
          <ac:spMkLst>
            <pc:docMk/>
            <pc:sldMk cId="3674831623" sldId="355"/>
            <ac:spMk id="8" creationId="{0BA994C3-75EC-C977-8A88-AD74B5A75D57}"/>
          </ac:spMkLst>
        </pc:spChg>
        <pc:picChg chg="mod ord">
          <ac:chgData name="DJK Würmtal - Verwaltung" userId="e680f3d9-822b-446f-912a-f7dba1e40314" providerId="ADAL" clId="{26FDB268-1882-4D9B-A10C-FA1F0391B022}" dt="2026-06-18T10:11:09.607" v="1639" actId="700"/>
          <ac:picMkLst>
            <pc:docMk/>
            <pc:sldMk cId="3674831623" sldId="355"/>
            <ac:picMk id="5" creationId="{32FC5B98-CE99-05C7-2E01-C27A06F5EA52}"/>
          </ac:picMkLst>
        </pc:picChg>
      </pc:sldChg>
      <pc:sldChg chg="modSp add del mod modClrScheme chgLayout">
        <pc:chgData name="DJK Würmtal - Verwaltung" userId="e680f3d9-822b-446f-912a-f7dba1e40314" providerId="ADAL" clId="{26FDB268-1882-4D9B-A10C-FA1F0391B022}" dt="2026-06-24T07:56:45.615" v="1803" actId="12788"/>
        <pc:sldMkLst>
          <pc:docMk/>
          <pc:sldMk cId="4164885128" sldId="356"/>
        </pc:sldMkLst>
        <pc:graphicFrameChg chg="mod">
          <ac:chgData name="DJK Würmtal - Verwaltung" userId="e680f3d9-822b-446f-912a-f7dba1e40314" providerId="ADAL" clId="{26FDB268-1882-4D9B-A10C-FA1F0391B022}" dt="2026-06-24T07:56:45.615" v="1803" actId="12788"/>
          <ac:graphicFrameMkLst>
            <pc:docMk/>
            <pc:sldMk cId="4164885128" sldId="356"/>
            <ac:graphicFrameMk id="5" creationId="{F67FE3F8-56B4-D3CD-3E64-F458777F3CB9}"/>
          </ac:graphicFrameMkLst>
        </pc:graphicFrameChg>
        <pc:graphicFrameChg chg="mod">
          <ac:chgData name="DJK Würmtal - Verwaltung" userId="e680f3d9-822b-446f-912a-f7dba1e40314" providerId="ADAL" clId="{26FDB268-1882-4D9B-A10C-FA1F0391B022}" dt="2026-06-24T07:56:45.615" v="1803" actId="12788"/>
          <ac:graphicFrameMkLst>
            <pc:docMk/>
            <pc:sldMk cId="4164885128" sldId="356"/>
            <ac:graphicFrameMk id="6" creationId="{23B8BF4B-5AA8-4E6F-7881-405BD72FB639}"/>
          </ac:graphicFrameMkLst>
        </pc:graphicFrameChg>
        <pc:graphicFrameChg chg="mod modGraphic">
          <ac:chgData name="DJK Würmtal - Verwaltung" userId="e680f3d9-822b-446f-912a-f7dba1e40314" providerId="ADAL" clId="{26FDB268-1882-4D9B-A10C-FA1F0391B022}" dt="2026-06-24T07:56:45.615" v="1803" actId="12788"/>
          <ac:graphicFrameMkLst>
            <pc:docMk/>
            <pc:sldMk cId="4164885128" sldId="356"/>
            <ac:graphicFrameMk id="8" creationId="{2CE9F122-0097-B752-78BF-2A2032FE8A97}"/>
          </ac:graphicFrameMkLst>
        </pc:graphicFrameChg>
        <pc:picChg chg="mod">
          <ac:chgData name="DJK Würmtal - Verwaltung" userId="e680f3d9-822b-446f-912a-f7dba1e40314" providerId="ADAL" clId="{26FDB268-1882-4D9B-A10C-FA1F0391B022}" dt="2026-06-24T07:56:45.615" v="1803" actId="12788"/>
          <ac:picMkLst>
            <pc:docMk/>
            <pc:sldMk cId="4164885128" sldId="356"/>
            <ac:picMk id="3" creationId="{62323755-2151-F28E-9419-04625301D946}"/>
          </ac:picMkLst>
        </pc:picChg>
        <pc:picChg chg="mod">
          <ac:chgData name="DJK Würmtal - Verwaltung" userId="e680f3d9-822b-446f-912a-f7dba1e40314" providerId="ADAL" clId="{26FDB268-1882-4D9B-A10C-FA1F0391B022}" dt="2026-06-24T07:56:45.615" v="1803" actId="12788"/>
          <ac:picMkLst>
            <pc:docMk/>
            <pc:sldMk cId="4164885128" sldId="356"/>
            <ac:picMk id="4" creationId="{3541AE3E-05FA-29DE-EAD1-357E73B39140}"/>
          </ac:picMkLst>
        </pc:picChg>
      </pc:sldChg>
      <pc:sldChg chg="addSp delSp modSp add mod modClrScheme delAnim modAnim chgLayout">
        <pc:chgData name="DJK Würmtal - Verwaltung" userId="e680f3d9-822b-446f-912a-f7dba1e40314" providerId="ADAL" clId="{26FDB268-1882-4D9B-A10C-FA1F0391B022}" dt="2026-06-23T17:53:11.975" v="1787"/>
        <pc:sldMkLst>
          <pc:docMk/>
          <pc:sldMk cId="2714395821" sldId="357"/>
        </pc:sldMkLst>
        <pc:spChg chg="mod ord">
          <ac:chgData name="DJK Würmtal - Verwaltung" userId="e680f3d9-822b-446f-912a-f7dba1e40314" providerId="ADAL" clId="{26FDB268-1882-4D9B-A10C-FA1F0391B022}" dt="2026-06-23T15:41:25.715" v="1732" actId="20577"/>
          <ac:spMkLst>
            <pc:docMk/>
            <pc:sldMk cId="2714395821" sldId="357"/>
            <ac:spMk id="2" creationId="{A8041104-589A-0553-052F-CA725CD781F4}"/>
          </ac:spMkLst>
        </pc:spChg>
        <pc:picChg chg="add del mod">
          <ac:chgData name="DJK Würmtal - Verwaltung" userId="e680f3d9-822b-446f-912a-f7dba1e40314" providerId="ADAL" clId="{26FDB268-1882-4D9B-A10C-FA1F0391B022}" dt="2026-06-23T17:51:47.610" v="1775" actId="478"/>
          <ac:picMkLst>
            <pc:docMk/>
            <pc:sldMk cId="2714395821" sldId="357"/>
            <ac:picMk id="3" creationId="{67866717-F41E-419B-B7B2-127DFCC8C0C6}"/>
          </ac:picMkLst>
        </pc:picChg>
        <pc:picChg chg="add mod ord">
          <ac:chgData name="DJK Würmtal - Verwaltung" userId="e680f3d9-822b-446f-912a-f7dba1e40314" providerId="ADAL" clId="{26FDB268-1882-4D9B-A10C-FA1F0391B022}" dt="2026-06-23T17:52:25.646" v="1785" actId="1076"/>
          <ac:picMkLst>
            <pc:docMk/>
            <pc:sldMk cId="2714395821" sldId="357"/>
            <ac:picMk id="4" creationId="{B45A8AF7-DF28-3051-1117-CDB866B24F5C}"/>
          </ac:picMkLst>
        </pc:picChg>
        <pc:picChg chg="mod ord modCrop">
          <ac:chgData name="DJK Würmtal - Verwaltung" userId="e680f3d9-822b-446f-912a-f7dba1e40314" providerId="ADAL" clId="{26FDB268-1882-4D9B-A10C-FA1F0391B022}" dt="2026-06-23T17:52:05.657" v="1778" actId="1076"/>
          <ac:picMkLst>
            <pc:docMk/>
            <pc:sldMk cId="2714395821" sldId="357"/>
            <ac:picMk id="5" creationId="{84DC20F5-07AF-A3FB-AAB7-262A02C33FCE}"/>
          </ac:picMkLst>
        </pc:picChg>
        <pc:picChg chg="add mod">
          <ac:chgData name="DJK Würmtal - Verwaltung" userId="e680f3d9-822b-446f-912a-f7dba1e40314" providerId="ADAL" clId="{26FDB268-1882-4D9B-A10C-FA1F0391B022}" dt="2026-06-23T17:52:21.624" v="1784" actId="14100"/>
          <ac:picMkLst>
            <pc:docMk/>
            <pc:sldMk cId="2714395821" sldId="357"/>
            <ac:picMk id="6" creationId="{E2017AB0-C6E4-6894-23FD-F0DD63212D64}"/>
          </ac:picMkLst>
        </pc:picChg>
      </pc:sldChg>
      <pc:sldChg chg="addSp delSp modSp add mod setBg">
        <pc:chgData name="DJK Würmtal - Verwaltung" userId="e680f3d9-822b-446f-912a-f7dba1e40314" providerId="ADAL" clId="{26FDB268-1882-4D9B-A10C-FA1F0391B022}" dt="2026-06-23T17:49:38.051" v="1767"/>
        <pc:sldMkLst>
          <pc:docMk/>
          <pc:sldMk cId="2039802687" sldId="358"/>
        </pc:sldMkLst>
        <pc:picChg chg="add mod modCrop">
          <ac:chgData name="DJK Würmtal - Verwaltung" userId="e680f3d9-822b-446f-912a-f7dba1e40314" providerId="ADAL" clId="{26FDB268-1882-4D9B-A10C-FA1F0391B022}" dt="2026-06-23T17:48:59.171" v="1765" actId="732"/>
          <ac:picMkLst>
            <pc:docMk/>
            <pc:sldMk cId="2039802687" sldId="358"/>
            <ac:picMk id="3" creationId="{B02748B1-1DC5-0D40-2B35-467DC587A2D9}"/>
          </ac:picMkLst>
        </pc:picChg>
        <pc:picChg chg="del mod">
          <ac:chgData name="DJK Würmtal - Verwaltung" userId="e680f3d9-822b-446f-912a-f7dba1e40314" providerId="ADAL" clId="{26FDB268-1882-4D9B-A10C-FA1F0391B022}" dt="2026-06-23T17:47:43.197" v="1756" actId="478"/>
          <ac:picMkLst>
            <pc:docMk/>
            <pc:sldMk cId="2039802687" sldId="358"/>
            <ac:picMk id="5" creationId="{E0316662-9FE5-0D1A-0F57-D43FC38637C1}"/>
          </ac:picMkLst>
        </pc:picChg>
      </pc:sldChg>
      <pc:sldChg chg="add del">
        <pc:chgData name="DJK Würmtal - Verwaltung" userId="e680f3d9-822b-446f-912a-f7dba1e40314" providerId="ADAL" clId="{26FDB268-1882-4D9B-A10C-FA1F0391B022}" dt="2026-06-18T10:09:39.060" v="1637"/>
        <pc:sldMkLst>
          <pc:docMk/>
          <pc:sldMk cId="959871674" sldId="359"/>
        </pc:sldMkLst>
      </pc:sldChg>
      <pc:sldChg chg="addSp delSp modSp new mod">
        <pc:chgData name="DJK Würmtal - Verwaltung" userId="e680f3d9-822b-446f-912a-f7dba1e40314" providerId="ADAL" clId="{26FDB268-1882-4D9B-A10C-FA1F0391B022}" dt="2026-06-18T10:18:47.760" v="1688" actId="27614"/>
        <pc:sldMkLst>
          <pc:docMk/>
          <pc:sldMk cId="1506478340" sldId="360"/>
        </pc:sldMkLst>
        <pc:spChg chg="mod">
          <ac:chgData name="DJK Würmtal - Verwaltung" userId="e680f3d9-822b-446f-912a-f7dba1e40314" providerId="ADAL" clId="{26FDB268-1882-4D9B-A10C-FA1F0391B022}" dt="2026-06-18T10:18:33.467" v="1684" actId="14100"/>
          <ac:spMkLst>
            <pc:docMk/>
            <pc:sldMk cId="1506478340" sldId="360"/>
            <ac:spMk id="2" creationId="{2B8115CF-FC89-DED3-F199-A79F53C75AFC}"/>
          </ac:spMkLst>
        </pc:spChg>
        <pc:spChg chg="mod">
          <ac:chgData name="DJK Würmtal - Verwaltung" userId="e680f3d9-822b-446f-912a-f7dba1e40314" providerId="ADAL" clId="{26FDB268-1882-4D9B-A10C-FA1F0391B022}" dt="2026-06-18T10:18:09.767" v="1676"/>
          <ac:spMkLst>
            <pc:docMk/>
            <pc:sldMk cId="1506478340" sldId="360"/>
            <ac:spMk id="4" creationId="{018A0BA9-C93C-6F8D-F61B-31A7FC8D5C6D}"/>
          </ac:spMkLst>
        </pc:spChg>
        <pc:picChg chg="add mod">
          <ac:chgData name="DJK Würmtal - Verwaltung" userId="e680f3d9-822b-446f-912a-f7dba1e40314" providerId="ADAL" clId="{26FDB268-1882-4D9B-A10C-FA1F0391B022}" dt="2026-06-18T10:18:24.084" v="1679" actId="1076"/>
          <ac:picMkLst>
            <pc:docMk/>
            <pc:sldMk cId="1506478340" sldId="360"/>
            <ac:picMk id="5" creationId="{CBF88808-3E48-4F75-BFD6-F07FAF48B1A7}"/>
          </ac:picMkLst>
        </pc:picChg>
        <pc:picChg chg="add mod">
          <ac:chgData name="DJK Würmtal - Verwaltung" userId="e680f3d9-822b-446f-912a-f7dba1e40314" providerId="ADAL" clId="{26FDB268-1882-4D9B-A10C-FA1F0391B022}" dt="2026-06-18T10:18:47.760" v="1688" actId="27614"/>
          <ac:picMkLst>
            <pc:docMk/>
            <pc:sldMk cId="1506478340" sldId="360"/>
            <ac:picMk id="7" creationId="{EA406B4B-59AA-7258-8082-FD4F5EDB39B2}"/>
          </ac:picMkLst>
        </pc:picChg>
      </pc:sldChg>
      <pc:sldChg chg="delSp modSp add del mod">
        <pc:chgData name="DJK Würmtal - Verwaltung" userId="e680f3d9-822b-446f-912a-f7dba1e40314" providerId="ADAL" clId="{26FDB268-1882-4D9B-A10C-FA1F0391B022}" dt="2026-06-23T17:48:17.541" v="1761" actId="47"/>
        <pc:sldMkLst>
          <pc:docMk/>
          <pc:sldMk cId="344804847" sldId="361"/>
        </pc:sldMkLst>
        <pc:picChg chg="del">
          <ac:chgData name="DJK Würmtal - Verwaltung" userId="e680f3d9-822b-446f-912a-f7dba1e40314" providerId="ADAL" clId="{26FDB268-1882-4D9B-A10C-FA1F0391B022}" dt="2026-06-23T17:47:53.269" v="1759" actId="478"/>
          <ac:picMkLst>
            <pc:docMk/>
            <pc:sldMk cId="344804847" sldId="361"/>
            <ac:picMk id="3" creationId="{8432F9DA-3E24-15B1-E682-7D264FA57B67}"/>
          </ac:picMkLst>
        </pc:picChg>
        <pc:picChg chg="mod">
          <ac:chgData name="DJK Würmtal - Verwaltung" userId="e680f3d9-822b-446f-912a-f7dba1e40314" providerId="ADAL" clId="{26FDB268-1882-4D9B-A10C-FA1F0391B022}" dt="2026-06-23T17:47:55.870" v="1760" actId="1076"/>
          <ac:picMkLst>
            <pc:docMk/>
            <pc:sldMk cId="344804847" sldId="361"/>
            <ac:picMk id="5" creationId="{8BE691F7-54EB-A9BB-124F-C45051E25E59}"/>
          </ac:picMkLst>
        </pc:picChg>
      </pc:sldChg>
      <pc:sldMasterChg chg="addSp delSp modSp mod addSldLayout modSldLayout sldLayoutOrd">
        <pc:chgData name="DJK Würmtal - Verwaltung" userId="e680f3d9-822b-446f-912a-f7dba1e40314" providerId="ADAL" clId="{26FDB268-1882-4D9B-A10C-FA1F0391B022}" dt="2026-06-18T10:17:00.670" v="1672" actId="179"/>
        <pc:sldMasterMkLst>
          <pc:docMk/>
          <pc:sldMasterMk cId="3281514536" sldId="2147483776"/>
        </pc:sldMasterMkLst>
        <pc:spChg chg="mod">
          <ac:chgData name="DJK Würmtal - Verwaltung" userId="e680f3d9-822b-446f-912a-f7dba1e40314" providerId="ADAL" clId="{26FDB268-1882-4D9B-A10C-FA1F0391B022}" dt="2026-06-16T14:59:47.475" v="993" actId="14100"/>
          <ac:spMkLst>
            <pc:docMk/>
            <pc:sldMasterMk cId="3281514536" sldId="2147483776"/>
            <ac:spMk id="2" creationId="{00000000-0000-0000-0000-000000000000}"/>
          </ac:spMkLst>
        </pc:spChg>
        <pc:spChg chg="mod">
          <ac:chgData name="DJK Würmtal - Verwaltung" userId="e680f3d9-822b-446f-912a-f7dba1e40314" providerId="ADAL" clId="{26FDB268-1882-4D9B-A10C-FA1F0391B022}" dt="2026-06-16T15:15:59.877" v="1210" actId="1037"/>
          <ac:spMkLst>
            <pc:docMk/>
            <pc:sldMasterMk cId="3281514536" sldId="2147483776"/>
            <ac:spMk id="4" creationId="{00000000-0000-0000-0000-000000000000}"/>
          </ac:spMkLst>
        </pc:spChg>
        <pc:spChg chg="mod">
          <ac:chgData name="DJK Würmtal - Verwaltung" userId="e680f3d9-822b-446f-912a-f7dba1e40314" providerId="ADAL" clId="{26FDB268-1882-4D9B-A10C-FA1F0391B022}" dt="2026-06-16T15:16:16.832" v="1238" actId="1038"/>
          <ac:spMkLst>
            <pc:docMk/>
            <pc:sldMasterMk cId="3281514536" sldId="2147483776"/>
            <ac:spMk id="6" creationId="{00000000-0000-0000-0000-000000000000}"/>
          </ac:spMkLst>
        </pc:spChg>
        <pc:spChg chg="add mod">
          <ac:chgData name="DJK Würmtal - Verwaltung" userId="e680f3d9-822b-446f-912a-f7dba1e40314" providerId="ADAL" clId="{26FDB268-1882-4D9B-A10C-FA1F0391B022}" dt="2026-06-18T10:17:00.670" v="1672" actId="179"/>
          <ac:spMkLst>
            <pc:docMk/>
            <pc:sldMasterMk cId="3281514536" sldId="2147483776"/>
            <ac:spMk id="9" creationId="{64BF0FC1-6105-AE1A-B006-294450841F37}"/>
          </ac:spMkLst>
        </pc:spChg>
        <pc:grpChg chg="mod">
          <ac:chgData name="DJK Würmtal - Verwaltung" userId="e680f3d9-822b-446f-912a-f7dba1e40314" providerId="ADAL" clId="{26FDB268-1882-4D9B-A10C-FA1F0391B022}" dt="2026-06-16T15:16:53.951" v="1240" actId="1037"/>
          <ac:grpSpMkLst>
            <pc:docMk/>
            <pc:sldMasterMk cId="3281514536" sldId="2147483776"/>
            <ac:grpSpMk id="20" creationId="{6C45D48D-B4DB-A2BF-19C6-9D5389BFA2B2}"/>
          </ac:grpSpMkLst>
        </pc:grpChg>
        <pc:picChg chg="add mod">
          <ac:chgData name="DJK Würmtal - Verwaltung" userId="e680f3d9-822b-446f-912a-f7dba1e40314" providerId="ADAL" clId="{26FDB268-1882-4D9B-A10C-FA1F0391B022}" dt="2026-06-17T12:47:18.258" v="1412" actId="1035"/>
          <ac:picMkLst>
            <pc:docMk/>
            <pc:sldMasterMk cId="3281514536" sldId="2147483776"/>
            <ac:picMk id="7" creationId="{5EA76D06-039F-84B8-A0C9-723568B97A3E}"/>
          </ac:picMkLst>
        </pc:picChg>
        <pc:picChg chg="add mod">
          <ac:chgData name="DJK Würmtal - Verwaltung" userId="e680f3d9-822b-446f-912a-f7dba1e40314" providerId="ADAL" clId="{26FDB268-1882-4D9B-A10C-FA1F0391B022}" dt="2026-06-16T14:58:59.502" v="942" actId="1037"/>
          <ac:picMkLst>
            <pc:docMk/>
            <pc:sldMasterMk cId="3281514536" sldId="2147483776"/>
            <ac:picMk id="8" creationId="{CDE9F14A-57E4-0094-AEF6-3C95B10F3607}"/>
          </ac:picMkLst>
        </pc:picChg>
        <pc:picChg chg="mod">
          <ac:chgData name="DJK Würmtal - Verwaltung" userId="e680f3d9-822b-446f-912a-f7dba1e40314" providerId="ADAL" clId="{26FDB268-1882-4D9B-A10C-FA1F0391B022}" dt="2026-06-11T10:29:21.353" v="2"/>
          <ac:picMkLst>
            <pc:docMk/>
            <pc:sldMasterMk cId="3281514536" sldId="2147483776"/>
            <ac:picMk id="12" creationId="{C1ECE0A0-48FA-3DEF-67B5-FFD541854D81}"/>
          </ac:picMkLst>
        </pc:picChg>
        <pc:picChg chg="mod">
          <ac:chgData name="DJK Würmtal - Verwaltung" userId="e680f3d9-822b-446f-912a-f7dba1e40314" providerId="ADAL" clId="{26FDB268-1882-4D9B-A10C-FA1F0391B022}" dt="2026-06-11T10:29:21.353" v="2"/>
          <ac:picMkLst>
            <pc:docMk/>
            <pc:sldMasterMk cId="3281514536" sldId="2147483776"/>
            <ac:picMk id="13" creationId="{3A214C82-BF37-E3CA-9E9E-27FAF978281C}"/>
          </ac:picMkLst>
        </pc:picChg>
        <pc:picChg chg="mod">
          <ac:chgData name="DJK Würmtal - Verwaltung" userId="e680f3d9-822b-446f-912a-f7dba1e40314" providerId="ADAL" clId="{26FDB268-1882-4D9B-A10C-FA1F0391B022}" dt="2026-06-11T10:29:21.353" v="2"/>
          <ac:picMkLst>
            <pc:docMk/>
            <pc:sldMasterMk cId="3281514536" sldId="2147483776"/>
            <ac:picMk id="14" creationId="{156BCA0A-4FCA-1508-47BB-14EC1843D251}"/>
          </ac:picMkLst>
        </pc:picChg>
        <pc:sldLayoutChg chg="addSp delSp modSp mod">
          <pc:chgData name="DJK Würmtal - Verwaltung" userId="e680f3d9-822b-446f-912a-f7dba1e40314" providerId="ADAL" clId="{26FDB268-1882-4D9B-A10C-FA1F0391B022}" dt="2026-06-17T12:46:36.365" v="1407" actId="478"/>
          <pc:sldLayoutMkLst>
            <pc:docMk/>
            <pc:sldMasterMk cId="3281514536" sldId="2147483776"/>
            <pc:sldLayoutMk cId="4101925530" sldId="2147483777"/>
          </pc:sldLayoutMkLst>
          <pc:spChg chg="mod">
            <ac:chgData name="DJK Würmtal - Verwaltung" userId="e680f3d9-822b-446f-912a-f7dba1e40314" providerId="ADAL" clId="{26FDB268-1882-4D9B-A10C-FA1F0391B022}" dt="2026-06-16T14:56:39.188" v="900" actId="20577"/>
            <ac:spMkLst>
              <pc:docMk/>
              <pc:sldMasterMk cId="3281514536" sldId="2147483776"/>
              <pc:sldLayoutMk cId="4101925530" sldId="2147483777"/>
              <ac:spMk id="2" creationId="{00000000-0000-0000-0000-000000000000}"/>
            </ac:spMkLst>
          </pc:spChg>
          <pc:spChg chg="mod">
            <ac:chgData name="DJK Würmtal - Verwaltung" userId="e680f3d9-822b-446f-912a-f7dba1e40314" providerId="ADAL" clId="{26FDB268-1882-4D9B-A10C-FA1F0391B022}" dt="2026-06-16T14:56:54.896" v="901" actId="242"/>
            <ac:spMkLst>
              <pc:docMk/>
              <pc:sldMasterMk cId="3281514536" sldId="2147483776"/>
              <pc:sldLayoutMk cId="4101925530" sldId="2147483777"/>
              <ac:spMk id="3" creationId="{00000000-0000-0000-0000-000000000000}"/>
            </ac:spMkLst>
          </pc:spChg>
          <pc:grpChg chg="add mod">
            <ac:chgData name="DJK Würmtal - Verwaltung" userId="e680f3d9-822b-446f-912a-f7dba1e40314" providerId="ADAL" clId="{26FDB268-1882-4D9B-A10C-FA1F0391B022}" dt="2026-06-16T15:15:04.886" v="1186" actId="14100"/>
            <ac:grpSpMkLst>
              <pc:docMk/>
              <pc:sldMasterMk cId="3281514536" sldId="2147483776"/>
              <pc:sldLayoutMk cId="4101925530" sldId="2147483777"/>
              <ac:grpSpMk id="5" creationId="{5E010DF6-8136-CE28-90C6-251B582D9D43}"/>
            </ac:grpSpMkLst>
          </pc:grpChg>
          <pc:picChg chg="mod topLvl modCrop">
            <ac:chgData name="DJK Würmtal - Verwaltung" userId="e680f3d9-822b-446f-912a-f7dba1e40314" providerId="ADAL" clId="{26FDB268-1882-4D9B-A10C-FA1F0391B022}" dt="2026-06-16T15:14:47.339" v="1183" actId="164"/>
            <ac:picMkLst>
              <pc:docMk/>
              <pc:sldMasterMk cId="3281514536" sldId="2147483776"/>
              <pc:sldLayoutMk cId="4101925530" sldId="2147483777"/>
              <ac:picMk id="8" creationId="{D7CA635B-2A2A-749B-9EC7-7A6058AD7DD5}"/>
            </ac:picMkLst>
          </pc:picChg>
          <pc:picChg chg="add del mod topLvl">
            <ac:chgData name="DJK Würmtal - Verwaltung" userId="e680f3d9-822b-446f-912a-f7dba1e40314" providerId="ADAL" clId="{26FDB268-1882-4D9B-A10C-FA1F0391B022}" dt="2026-06-16T15:14:47.339" v="1183" actId="164"/>
            <ac:picMkLst>
              <pc:docMk/>
              <pc:sldMasterMk cId="3281514536" sldId="2147483776"/>
              <pc:sldLayoutMk cId="4101925530" sldId="2147483777"/>
              <ac:picMk id="9" creationId="{E2CE008B-6BFD-394F-08F2-E5C3316FE0D9}"/>
            </ac:picMkLst>
          </pc:picChg>
          <pc:picChg chg="mod topLvl">
            <ac:chgData name="DJK Würmtal - Verwaltung" userId="e680f3d9-822b-446f-912a-f7dba1e40314" providerId="ADAL" clId="{26FDB268-1882-4D9B-A10C-FA1F0391B022}" dt="2026-06-16T15:14:47.339" v="1183" actId="164"/>
            <ac:picMkLst>
              <pc:docMk/>
              <pc:sldMasterMk cId="3281514536" sldId="2147483776"/>
              <pc:sldLayoutMk cId="4101925530" sldId="2147483777"/>
              <ac:picMk id="10" creationId="{5CE7D465-FD88-8F4B-0033-2397C8C21C09}"/>
            </ac:picMkLst>
          </pc:picChg>
          <pc:picChg chg="add">
            <ac:chgData name="DJK Würmtal - Verwaltung" userId="e680f3d9-822b-446f-912a-f7dba1e40314" providerId="ADAL" clId="{26FDB268-1882-4D9B-A10C-FA1F0391B022}" dt="2026-06-17T12:44:26.196" v="1390" actId="22"/>
            <ac:picMkLst>
              <pc:docMk/>
              <pc:sldMasterMk cId="3281514536" sldId="2147483776"/>
              <pc:sldLayoutMk cId="4101925530" sldId="2147483777"/>
              <ac:picMk id="12" creationId="{621D3D84-97C7-CC77-B37E-2B0EA9EAE3C2}"/>
            </ac:picMkLst>
          </pc:picChg>
          <pc:picChg chg="mod">
            <ac:chgData name="DJK Würmtal - Verwaltung" userId="e680f3d9-822b-446f-912a-f7dba1e40314" providerId="ADAL" clId="{26FDB268-1882-4D9B-A10C-FA1F0391B022}" dt="2026-06-11T10:29:21.353" v="2"/>
            <ac:picMkLst>
              <pc:docMk/>
              <pc:sldMasterMk cId="3281514536" sldId="2147483776"/>
              <pc:sldLayoutMk cId="4101925530" sldId="2147483777"/>
              <ac:picMk id="20" creationId="{781B4723-3E60-62AE-C830-1A3A639876A1}"/>
            </ac:picMkLst>
          </pc:picChg>
        </pc:sldLayoutChg>
        <pc:sldLayoutChg chg="delSp modSp mod">
          <pc:chgData name="DJK Würmtal - Verwaltung" userId="e680f3d9-822b-446f-912a-f7dba1e40314" providerId="ADAL" clId="{26FDB268-1882-4D9B-A10C-FA1F0391B022}" dt="2026-06-18T10:16:19.206" v="1670" actId="12"/>
          <pc:sldLayoutMkLst>
            <pc:docMk/>
            <pc:sldMasterMk cId="3281514536" sldId="2147483776"/>
            <pc:sldLayoutMk cId="349991902" sldId="2147483779"/>
          </pc:sldLayoutMkLst>
          <pc:spChg chg="mod">
            <ac:chgData name="DJK Würmtal - Verwaltung" userId="e680f3d9-822b-446f-912a-f7dba1e40314" providerId="ADAL" clId="{26FDB268-1882-4D9B-A10C-FA1F0391B022}" dt="2026-06-16T15:09:32.969" v="1111" actId="14100"/>
            <ac:spMkLst>
              <pc:docMk/>
              <pc:sldMasterMk cId="3281514536" sldId="2147483776"/>
              <pc:sldLayoutMk cId="349991902" sldId="2147483779"/>
              <ac:spMk id="2" creationId="{00000000-0000-0000-0000-000000000000}"/>
            </ac:spMkLst>
          </pc:spChg>
          <pc:spChg chg="mod">
            <ac:chgData name="DJK Würmtal - Verwaltung" userId="e680f3d9-822b-446f-912a-f7dba1e40314" providerId="ADAL" clId="{26FDB268-1882-4D9B-A10C-FA1F0391B022}" dt="2026-06-18T10:16:19.206" v="1670" actId="12"/>
            <ac:spMkLst>
              <pc:docMk/>
              <pc:sldMasterMk cId="3281514536" sldId="2147483776"/>
              <pc:sldLayoutMk cId="349991902" sldId="2147483779"/>
              <ac:spMk id="3" creationId="{00000000-0000-0000-0000-000000000000}"/>
            </ac:spMkLst>
          </pc:spChg>
        </pc:sldLayoutChg>
        <pc:sldLayoutChg chg="addSp delSp modSp mod">
          <pc:chgData name="DJK Würmtal - Verwaltung" userId="e680f3d9-822b-446f-912a-f7dba1e40314" providerId="ADAL" clId="{26FDB268-1882-4D9B-A10C-FA1F0391B022}" dt="2026-06-17T12:44:39.639" v="1392"/>
          <pc:sldLayoutMkLst>
            <pc:docMk/>
            <pc:sldMasterMk cId="3281514536" sldId="2147483776"/>
            <pc:sldLayoutMk cId="263374587" sldId="2147483783"/>
          </pc:sldLayoutMkLst>
          <pc:spChg chg="mod">
            <ac:chgData name="DJK Würmtal - Verwaltung" userId="e680f3d9-822b-446f-912a-f7dba1e40314" providerId="ADAL" clId="{26FDB268-1882-4D9B-A10C-FA1F0391B022}" dt="2026-06-16T15:00:08.273" v="995" actId="14100"/>
            <ac:spMkLst>
              <pc:docMk/>
              <pc:sldMasterMk cId="3281514536" sldId="2147483776"/>
              <pc:sldLayoutMk cId="263374587" sldId="2147483783"/>
              <ac:spMk id="3" creationId="{00000000-0000-0000-0000-000000000000}"/>
            </ac:spMkLst>
          </pc:spChg>
          <pc:spChg chg="mod">
            <ac:chgData name="DJK Würmtal - Verwaltung" userId="e680f3d9-822b-446f-912a-f7dba1e40314" providerId="ADAL" clId="{26FDB268-1882-4D9B-A10C-FA1F0391B022}" dt="2026-06-16T15:00:12.466" v="996" actId="14100"/>
            <ac:spMkLst>
              <pc:docMk/>
              <pc:sldMasterMk cId="3281514536" sldId="2147483776"/>
              <pc:sldLayoutMk cId="263374587" sldId="2147483783"/>
              <ac:spMk id="4" creationId="{00000000-0000-0000-0000-000000000000}"/>
            </ac:spMkLst>
          </pc:spChg>
          <pc:spChg chg="add mod">
            <ac:chgData name="DJK Würmtal - Verwaltung" userId="e680f3d9-822b-446f-912a-f7dba1e40314" providerId="ADAL" clId="{26FDB268-1882-4D9B-A10C-FA1F0391B022}" dt="2026-06-17T12:44:39.639" v="1392"/>
            <ac:spMkLst>
              <pc:docMk/>
              <pc:sldMasterMk cId="3281514536" sldId="2147483776"/>
              <pc:sldLayoutMk cId="263374587" sldId="2147483783"/>
              <ac:spMk id="8" creationId="{7CB2E23B-5F4C-BE00-089D-8A12286E5B1A}"/>
            </ac:spMkLst>
          </pc:spChg>
        </pc:sldLayoutChg>
        <pc:sldLayoutChg chg="addSp delSp modSp mod">
          <pc:chgData name="DJK Würmtal - Verwaltung" userId="e680f3d9-822b-446f-912a-f7dba1e40314" providerId="ADAL" clId="{26FDB268-1882-4D9B-A10C-FA1F0391B022}" dt="2026-06-17T12:45:08.831" v="1398"/>
          <pc:sldLayoutMkLst>
            <pc:docMk/>
            <pc:sldMasterMk cId="3281514536" sldId="2147483776"/>
            <pc:sldLayoutMk cId="911987203" sldId="2147483786"/>
          </pc:sldLayoutMkLst>
          <pc:spChg chg="add mod">
            <ac:chgData name="DJK Würmtal - Verwaltung" userId="e680f3d9-822b-446f-912a-f7dba1e40314" providerId="ADAL" clId="{26FDB268-1882-4D9B-A10C-FA1F0391B022}" dt="2026-06-17T12:45:08.831" v="1398"/>
            <ac:spMkLst>
              <pc:docMk/>
              <pc:sldMasterMk cId="3281514536" sldId="2147483776"/>
              <pc:sldLayoutMk cId="911987203" sldId="2147483786"/>
              <ac:spMk id="2" creationId="{B53C3F8C-D484-07C0-EE1B-DAE29E660180}"/>
            </ac:spMkLst>
          </pc:spChg>
          <pc:picChg chg="add">
            <ac:chgData name="DJK Würmtal - Verwaltung" userId="e680f3d9-822b-446f-912a-f7dba1e40314" providerId="ADAL" clId="{26FDB268-1882-4D9B-A10C-FA1F0391B022}" dt="2026-06-11T10:50:45.762" v="149" actId="22"/>
            <ac:picMkLst>
              <pc:docMk/>
              <pc:sldMasterMk cId="3281514536" sldId="2147483776"/>
              <pc:sldLayoutMk cId="911987203" sldId="2147483786"/>
              <ac:picMk id="8" creationId="{60DFBD08-3F19-EE86-5F1D-22F664E580FB}"/>
            </ac:picMkLst>
          </pc:picChg>
        </pc:sldLayoutChg>
        <pc:sldLayoutChg chg="addSp delSp modSp mod">
          <pc:chgData name="DJK Würmtal - Verwaltung" userId="e680f3d9-822b-446f-912a-f7dba1e40314" providerId="ADAL" clId="{26FDB268-1882-4D9B-A10C-FA1F0391B022}" dt="2026-06-11T10:51:31.456" v="150" actId="22"/>
          <pc:sldLayoutMkLst>
            <pc:docMk/>
            <pc:sldMasterMk cId="3281514536" sldId="2147483776"/>
            <pc:sldLayoutMk cId="511820032" sldId="2147483789"/>
          </pc:sldLayoutMkLst>
          <pc:picChg chg="add">
            <ac:chgData name="DJK Würmtal - Verwaltung" userId="e680f3d9-822b-446f-912a-f7dba1e40314" providerId="ADAL" clId="{26FDB268-1882-4D9B-A10C-FA1F0391B022}" dt="2026-06-11T10:51:31.456" v="150" actId="22"/>
            <ac:picMkLst>
              <pc:docMk/>
              <pc:sldMasterMk cId="3281514536" sldId="2147483776"/>
              <pc:sldLayoutMk cId="511820032" sldId="2147483789"/>
              <ac:picMk id="5" creationId="{C54043BB-7A41-18E8-982C-5B579D60A8C3}"/>
            </ac:picMkLst>
          </pc:picChg>
        </pc:sldLayoutChg>
        <pc:sldLayoutChg chg="modSp">
          <pc:chgData name="DJK Würmtal - Verwaltung" userId="e680f3d9-822b-446f-912a-f7dba1e40314" providerId="ADAL" clId="{26FDB268-1882-4D9B-A10C-FA1F0391B022}" dt="2026-06-11T10:29:21.353" v="2"/>
          <pc:sldLayoutMkLst>
            <pc:docMk/>
            <pc:sldMasterMk cId="3281514536" sldId="2147483776"/>
            <pc:sldLayoutMk cId="2586619303" sldId="2147483791"/>
          </pc:sldLayoutMkLst>
          <pc:spChg chg="mod">
            <ac:chgData name="DJK Würmtal - Verwaltung" userId="e680f3d9-822b-446f-912a-f7dba1e40314" providerId="ADAL" clId="{26FDB268-1882-4D9B-A10C-FA1F0391B022}" dt="2026-06-11T10:29:21.353" v="2"/>
            <ac:spMkLst>
              <pc:docMk/>
              <pc:sldMasterMk cId="3281514536" sldId="2147483776"/>
              <pc:sldLayoutMk cId="2586619303" sldId="2147483791"/>
              <ac:spMk id="3" creationId="{AE065450-4891-A1CB-9AED-4DF1FDD2D3B3}"/>
            </ac:spMkLst>
          </pc:spChg>
        </pc:sldLayoutChg>
        <pc:sldLayoutChg chg="addSp delSp modSp add mod modTransition">
          <pc:chgData name="DJK Würmtal - Verwaltung" userId="e680f3d9-822b-446f-912a-f7dba1e40314" providerId="ADAL" clId="{26FDB268-1882-4D9B-A10C-FA1F0391B022}" dt="2026-06-17T12:29:56.267" v="1300" actId="14100"/>
          <pc:sldLayoutMkLst>
            <pc:docMk/>
            <pc:sldMasterMk cId="3281514536" sldId="2147483776"/>
            <pc:sldLayoutMk cId="61270331" sldId="2147483792"/>
          </pc:sldLayoutMkLst>
          <pc:spChg chg="add mod">
            <ac:chgData name="DJK Würmtal - Verwaltung" userId="e680f3d9-822b-446f-912a-f7dba1e40314" providerId="ADAL" clId="{26FDB268-1882-4D9B-A10C-FA1F0391B022}" dt="2026-06-17T12:29:56.267" v="1300" actId="14100"/>
            <ac:spMkLst>
              <pc:docMk/>
              <pc:sldMasterMk cId="3281514536" sldId="2147483776"/>
              <pc:sldLayoutMk cId="61270331" sldId="2147483792"/>
              <ac:spMk id="2" creationId="{255A70D4-5AF5-3E9F-120C-4A1C8E66661D}"/>
            </ac:spMkLst>
          </pc:spChg>
          <pc:picChg chg="add mod">
            <ac:chgData name="DJK Würmtal - Verwaltung" userId="e680f3d9-822b-446f-912a-f7dba1e40314" providerId="ADAL" clId="{26FDB268-1882-4D9B-A10C-FA1F0391B022}" dt="2026-06-11T10:50:27.286" v="147" actId="1076"/>
            <ac:picMkLst>
              <pc:docMk/>
              <pc:sldMasterMk cId="3281514536" sldId="2147483776"/>
              <pc:sldLayoutMk cId="61270331" sldId="2147483792"/>
              <ac:picMk id="8" creationId="{1C5EBB5B-7E2A-B9FE-17C2-109B60B3A5A0}"/>
            </ac:picMkLst>
          </pc:picChg>
        </pc:sldLayoutChg>
        <pc:sldLayoutChg chg="addSp delSp modSp add mod modTransition">
          <pc:chgData name="DJK Würmtal - Verwaltung" userId="e680f3d9-822b-446f-912a-f7dba1e40314" providerId="ADAL" clId="{26FDB268-1882-4D9B-A10C-FA1F0391B022}" dt="2026-06-17T12:45:01.094" v="1396"/>
          <pc:sldLayoutMkLst>
            <pc:docMk/>
            <pc:sldMasterMk cId="3281514536" sldId="2147483776"/>
            <pc:sldLayoutMk cId="3882081029" sldId="2147483793"/>
          </pc:sldLayoutMkLst>
          <pc:spChg chg="add mod">
            <ac:chgData name="DJK Würmtal - Verwaltung" userId="e680f3d9-822b-446f-912a-f7dba1e40314" providerId="ADAL" clId="{26FDB268-1882-4D9B-A10C-FA1F0391B022}" dt="2026-06-17T12:45:01.094" v="1396"/>
            <ac:spMkLst>
              <pc:docMk/>
              <pc:sldMasterMk cId="3281514536" sldId="2147483776"/>
              <pc:sldLayoutMk cId="3882081029" sldId="2147483793"/>
              <ac:spMk id="2" creationId="{6373B488-B4A8-3B68-553D-46E5E4B62698}"/>
            </ac:spMkLst>
          </pc:spChg>
          <pc:spChg chg="mod">
            <ac:chgData name="DJK Würmtal - Verwaltung" userId="e680f3d9-822b-446f-912a-f7dba1e40314" providerId="ADAL" clId="{26FDB268-1882-4D9B-A10C-FA1F0391B022}" dt="2026-06-16T15:00:29.514" v="998" actId="14100"/>
            <ac:spMkLst>
              <pc:docMk/>
              <pc:sldMasterMk cId="3281514536" sldId="2147483776"/>
              <pc:sldLayoutMk cId="3882081029" sldId="2147483793"/>
              <ac:spMk id="3" creationId="{00000000-0000-0000-0000-000000000000}"/>
            </ac:spMkLst>
          </pc:spChg>
          <pc:spChg chg="mod">
            <ac:chgData name="DJK Würmtal - Verwaltung" userId="e680f3d9-822b-446f-912a-f7dba1e40314" providerId="ADAL" clId="{26FDB268-1882-4D9B-A10C-FA1F0391B022}" dt="2026-06-16T15:00:32.987" v="999" actId="14100"/>
            <ac:spMkLst>
              <pc:docMk/>
              <pc:sldMasterMk cId="3281514536" sldId="2147483776"/>
              <pc:sldLayoutMk cId="3882081029" sldId="2147483793"/>
              <ac:spMk id="4" creationId="{00000000-0000-0000-0000-000000000000}"/>
            </ac:spMkLst>
          </pc:spChg>
          <pc:picChg chg="add">
            <ac:chgData name="DJK Würmtal - Verwaltung" userId="e680f3d9-822b-446f-912a-f7dba1e40314" providerId="ADAL" clId="{26FDB268-1882-4D9B-A10C-FA1F0391B022}" dt="2026-06-11T10:50:41.501" v="148" actId="22"/>
            <ac:picMkLst>
              <pc:docMk/>
              <pc:sldMasterMk cId="3281514536" sldId="2147483776"/>
              <pc:sldLayoutMk cId="3882081029" sldId="2147483793"/>
              <ac:picMk id="9" creationId="{548C01FC-6F6A-2C5B-4BA0-05311B512840}"/>
            </ac:picMkLst>
          </pc:picChg>
        </pc:sldLayoutChg>
        <pc:sldLayoutChg chg="addSp delSp modSp add mod ord modTransition">
          <pc:chgData name="DJK Würmtal - Verwaltung" userId="e680f3d9-822b-446f-912a-f7dba1e40314" providerId="ADAL" clId="{26FDB268-1882-4D9B-A10C-FA1F0391B022}" dt="2026-06-17T12:44:46.536" v="1394"/>
          <pc:sldLayoutMkLst>
            <pc:docMk/>
            <pc:sldMasterMk cId="3281514536" sldId="2147483776"/>
            <pc:sldLayoutMk cId="3089294240" sldId="2147483795"/>
          </pc:sldLayoutMkLst>
          <pc:spChg chg="add mod">
            <ac:chgData name="DJK Würmtal - Verwaltung" userId="e680f3d9-822b-446f-912a-f7dba1e40314" providerId="ADAL" clId="{26FDB268-1882-4D9B-A10C-FA1F0391B022}" dt="2026-06-17T12:44:46.536" v="1394"/>
            <ac:spMkLst>
              <pc:docMk/>
              <pc:sldMasterMk cId="3281514536" sldId="2147483776"/>
              <pc:sldLayoutMk cId="3089294240" sldId="2147483795"/>
              <ac:spMk id="5" creationId="{B8876F2B-A0DA-20E3-4B70-8ACC6CE49A92}"/>
            </ac:spMkLst>
          </pc:spChg>
        </pc:sldLayoutChg>
      </pc:sldMasterChg>
      <pc:sldMasterChg chg="addSp delSp modSp add mod addSldLayout modSldLayout">
        <pc:chgData name="DJK Würmtal - Verwaltung" userId="e680f3d9-822b-446f-912a-f7dba1e40314" providerId="ADAL" clId="{26FDB268-1882-4D9B-A10C-FA1F0391B022}" dt="2026-06-17T13:11:31.650" v="1634" actId="1036"/>
        <pc:sldMasterMkLst>
          <pc:docMk/>
          <pc:sldMasterMk cId="4054956090" sldId="2147483796"/>
        </pc:sldMasterMkLst>
        <pc:spChg chg="mod">
          <ac:chgData name="DJK Würmtal - Verwaltung" userId="e680f3d9-822b-446f-912a-f7dba1e40314" providerId="ADAL" clId="{26FDB268-1882-4D9B-A10C-FA1F0391B022}" dt="2026-06-16T15:04:03.147" v="1096" actId="14100"/>
          <ac:spMkLst>
            <pc:docMk/>
            <pc:sldMasterMk cId="4054956090" sldId="2147483796"/>
            <ac:spMk id="2" creationId="{00000000-0000-0000-0000-000000000000}"/>
          </ac:spMkLst>
        </pc:spChg>
        <pc:spChg chg="mod">
          <ac:chgData name="DJK Würmtal - Verwaltung" userId="e680f3d9-822b-446f-912a-f7dba1e40314" providerId="ADAL" clId="{26FDB268-1882-4D9B-A10C-FA1F0391B022}" dt="2026-06-17T12:51:48.185" v="1451" actId="179"/>
          <ac:spMkLst>
            <pc:docMk/>
            <pc:sldMasterMk cId="4054956090" sldId="2147483796"/>
            <ac:spMk id="3" creationId="{00000000-0000-0000-0000-000000000000}"/>
          </ac:spMkLst>
        </pc:spChg>
        <pc:spChg chg="add mod">
          <ac:chgData name="DJK Würmtal - Verwaltung" userId="e680f3d9-822b-446f-912a-f7dba1e40314" providerId="ADAL" clId="{26FDB268-1882-4D9B-A10C-FA1F0391B022}" dt="2026-06-16T15:17:19.701" v="1242"/>
          <ac:spMkLst>
            <pc:docMk/>
            <pc:sldMasterMk cId="4054956090" sldId="2147483796"/>
            <ac:spMk id="11" creationId="{17AF2DC2-DF39-C645-57E3-147C723432F7}"/>
          </ac:spMkLst>
        </pc:spChg>
        <pc:spChg chg="add mod">
          <ac:chgData name="DJK Würmtal - Verwaltung" userId="e680f3d9-822b-446f-912a-f7dba1e40314" providerId="ADAL" clId="{26FDB268-1882-4D9B-A10C-FA1F0391B022}" dt="2026-06-16T15:18:29.485" v="1255" actId="1038"/>
          <ac:spMkLst>
            <pc:docMk/>
            <pc:sldMasterMk cId="4054956090" sldId="2147483796"/>
            <ac:spMk id="15" creationId="{3BC26C87-5016-8B79-41A1-9CF29EAEE3E3}"/>
          </ac:spMkLst>
        </pc:spChg>
        <pc:grpChg chg="add mod ord">
          <ac:chgData name="DJK Würmtal - Verwaltung" userId="e680f3d9-822b-446f-912a-f7dba1e40314" providerId="ADAL" clId="{26FDB268-1882-4D9B-A10C-FA1F0391B022}" dt="2026-06-17T12:36:21.358" v="1342" actId="167"/>
          <ac:grpSpMkLst>
            <pc:docMk/>
            <pc:sldMasterMk cId="4054956090" sldId="2147483796"/>
            <ac:grpSpMk id="4" creationId="{4EC2BB75-2F5B-27DE-62EE-7EBF79567FCB}"/>
          </ac:grpSpMkLst>
        </pc:grpChg>
        <pc:picChg chg="mod">
          <ac:chgData name="DJK Würmtal - Verwaltung" userId="e680f3d9-822b-446f-912a-f7dba1e40314" providerId="ADAL" clId="{26FDB268-1882-4D9B-A10C-FA1F0391B022}" dt="2026-06-17T12:35:51.840" v="1330"/>
          <ac:picMkLst>
            <pc:docMk/>
            <pc:sldMasterMk cId="4054956090" sldId="2147483796"/>
            <ac:picMk id="5" creationId="{C4C93FAD-33B1-36D0-4171-0DAC04542D61}"/>
          </ac:picMkLst>
        </pc:picChg>
        <pc:picChg chg="mod">
          <ac:chgData name="DJK Würmtal - Verwaltung" userId="e680f3d9-822b-446f-912a-f7dba1e40314" providerId="ADAL" clId="{26FDB268-1882-4D9B-A10C-FA1F0391B022}" dt="2026-06-17T12:35:51.840" v="1330"/>
          <ac:picMkLst>
            <pc:docMk/>
            <pc:sldMasterMk cId="4054956090" sldId="2147483796"/>
            <ac:picMk id="6" creationId="{A744E209-3C03-B6D1-6A0F-3C94C5A9D6F8}"/>
          </ac:picMkLst>
        </pc:picChg>
        <pc:picChg chg="mod">
          <ac:chgData name="DJK Würmtal - Verwaltung" userId="e680f3d9-822b-446f-912a-f7dba1e40314" providerId="ADAL" clId="{26FDB268-1882-4D9B-A10C-FA1F0391B022}" dt="2026-06-16T15:01:34.631" v="1075" actId="1037"/>
          <ac:picMkLst>
            <pc:docMk/>
            <pc:sldMasterMk cId="4054956090" sldId="2147483796"/>
            <ac:picMk id="10" creationId="{20D26E24-C285-E73C-3F89-F1777AB39F0F}"/>
          </ac:picMkLst>
        </pc:picChg>
        <pc:picChg chg="mod">
          <ac:chgData name="DJK Würmtal - Verwaltung" userId="e680f3d9-822b-446f-912a-f7dba1e40314" providerId="ADAL" clId="{26FDB268-1882-4D9B-A10C-FA1F0391B022}" dt="2026-06-17T12:35:51.840" v="1330"/>
          <ac:picMkLst>
            <pc:docMk/>
            <pc:sldMasterMk cId="4054956090" sldId="2147483796"/>
            <ac:picMk id="12" creationId="{7036FB91-71FC-7585-F32D-C85A8178DDBB}"/>
          </ac:picMkLst>
        </pc:picChg>
        <pc:picChg chg="add mod">
          <ac:chgData name="DJK Würmtal - Verwaltung" userId="e680f3d9-822b-446f-912a-f7dba1e40314" providerId="ADAL" clId="{26FDB268-1882-4D9B-A10C-FA1F0391B022}" dt="2026-06-17T12:47:27.754" v="1414" actId="1035"/>
          <ac:picMkLst>
            <pc:docMk/>
            <pc:sldMasterMk cId="4054956090" sldId="2147483796"/>
            <ac:picMk id="14" creationId="{24CADB13-4595-D869-E286-18B1CDF21ED7}"/>
          </ac:picMkLst>
        </pc:picChg>
        <pc:sldLayoutChg chg="addSp delSp modSp add mod replId">
          <pc:chgData name="DJK Würmtal - Verwaltung" userId="e680f3d9-822b-446f-912a-f7dba1e40314" providerId="ADAL" clId="{26FDB268-1882-4D9B-A10C-FA1F0391B022}" dt="2026-06-17T12:39:40.469" v="1371" actId="478"/>
          <pc:sldLayoutMkLst>
            <pc:docMk/>
            <pc:sldMasterMk cId="4054956090" sldId="2147483796"/>
            <pc:sldLayoutMk cId="4131595304" sldId="2147483797"/>
          </pc:sldLayoutMkLst>
          <pc:spChg chg="add mod">
            <ac:chgData name="DJK Würmtal - Verwaltung" userId="e680f3d9-822b-446f-912a-f7dba1e40314" providerId="ADAL" clId="{26FDB268-1882-4D9B-A10C-FA1F0391B022}" dt="2026-06-16T15:02:47.202" v="1084"/>
            <ac:spMkLst>
              <pc:docMk/>
              <pc:sldMasterMk cId="4054956090" sldId="2147483796"/>
              <pc:sldLayoutMk cId="4131595304" sldId="2147483797"/>
              <ac:spMk id="5" creationId="{01C79F0A-69B1-2152-1E88-A4010149F5A1}"/>
            </ac:spMkLst>
          </pc:spChg>
          <pc:spChg chg="add mod">
            <ac:chgData name="DJK Würmtal - Verwaltung" userId="e680f3d9-822b-446f-912a-f7dba1e40314" providerId="ADAL" clId="{26FDB268-1882-4D9B-A10C-FA1F0391B022}" dt="2026-06-16T15:02:47.202" v="1084"/>
            <ac:spMkLst>
              <pc:docMk/>
              <pc:sldMasterMk cId="4054956090" sldId="2147483796"/>
              <pc:sldLayoutMk cId="4131595304" sldId="2147483797"/>
              <ac:spMk id="11" creationId="{CBA357FE-1BAC-045A-447C-2CAF06894033}"/>
            </ac:spMkLst>
          </pc:spChg>
          <pc:grpChg chg="add mod ord">
            <ac:chgData name="DJK Würmtal - Verwaltung" userId="e680f3d9-822b-446f-912a-f7dba1e40314" providerId="ADAL" clId="{26FDB268-1882-4D9B-A10C-FA1F0391B022}" dt="2026-06-16T15:15:22.027" v="1189" actId="167"/>
            <ac:grpSpMkLst>
              <pc:docMk/>
              <pc:sldMasterMk cId="4054956090" sldId="2147483796"/>
              <pc:sldLayoutMk cId="4131595304" sldId="2147483797"/>
              <ac:grpSpMk id="2" creationId="{35D8ABE7-1E30-1C00-09DB-9677086E1E56}"/>
            </ac:grpSpMkLst>
          </pc:grpChg>
          <pc:picChg chg="mod">
            <ac:chgData name="DJK Würmtal - Verwaltung" userId="e680f3d9-822b-446f-912a-f7dba1e40314" providerId="ADAL" clId="{26FDB268-1882-4D9B-A10C-FA1F0391B022}" dt="2026-06-16T15:15:18.818" v="1188"/>
            <ac:picMkLst>
              <pc:docMk/>
              <pc:sldMasterMk cId="4054956090" sldId="2147483796"/>
              <pc:sldLayoutMk cId="4131595304" sldId="2147483797"/>
              <ac:picMk id="3" creationId="{10E1C7F4-3DDC-7CB2-5101-0569E1CBE5A5}"/>
            </ac:picMkLst>
          </pc:picChg>
          <pc:picChg chg="add">
            <ac:chgData name="DJK Würmtal - Verwaltung" userId="e680f3d9-822b-446f-912a-f7dba1e40314" providerId="ADAL" clId="{26FDB268-1882-4D9B-A10C-FA1F0391B022}" dt="2026-06-11T10:54:05.976" v="205" actId="22"/>
            <ac:picMkLst>
              <pc:docMk/>
              <pc:sldMasterMk cId="4054956090" sldId="2147483796"/>
              <pc:sldLayoutMk cId="4131595304" sldId="2147483797"/>
              <ac:picMk id="12" creationId="{D3CAD2F4-CAC6-3357-1190-15F8A5A7DAA8}"/>
            </ac:picMkLst>
          </pc:picChg>
          <pc:picChg chg="mod">
            <ac:chgData name="DJK Würmtal - Verwaltung" userId="e680f3d9-822b-446f-912a-f7dba1e40314" providerId="ADAL" clId="{26FDB268-1882-4D9B-A10C-FA1F0391B022}" dt="2026-06-16T15:15:18.818" v="1188"/>
            <ac:picMkLst>
              <pc:docMk/>
              <pc:sldMasterMk cId="4054956090" sldId="2147483796"/>
              <pc:sldLayoutMk cId="4131595304" sldId="2147483797"/>
              <ac:picMk id="13" creationId="{2E783C7D-7B49-F456-3DF1-554414207FBA}"/>
            </ac:picMkLst>
          </pc:picChg>
          <pc:picChg chg="mod">
            <ac:chgData name="DJK Würmtal - Verwaltung" userId="e680f3d9-822b-446f-912a-f7dba1e40314" providerId="ADAL" clId="{26FDB268-1882-4D9B-A10C-FA1F0391B022}" dt="2026-06-16T15:15:18.818" v="1188"/>
            <ac:picMkLst>
              <pc:docMk/>
              <pc:sldMasterMk cId="4054956090" sldId="2147483796"/>
              <pc:sldLayoutMk cId="4131595304" sldId="2147483797"/>
              <ac:picMk id="14" creationId="{19BD4812-427F-A5DD-4B40-7B59F9B02398}"/>
            </ac:picMkLst>
          </pc:picChg>
        </pc:sldLayoutChg>
        <pc:sldLayoutChg chg="modSp add mod replId">
          <pc:chgData name="DJK Würmtal - Verwaltung" userId="e680f3d9-822b-446f-912a-f7dba1e40314" providerId="ADAL" clId="{26FDB268-1882-4D9B-A10C-FA1F0391B022}" dt="2026-06-17T12:32:37.819" v="1310" actId="14100"/>
          <pc:sldLayoutMkLst>
            <pc:docMk/>
            <pc:sldMasterMk cId="4054956090" sldId="2147483796"/>
            <pc:sldLayoutMk cId="772308655" sldId="2147483798"/>
          </pc:sldLayoutMkLst>
          <pc:spChg chg="mod">
            <ac:chgData name="DJK Würmtal - Verwaltung" userId="e680f3d9-822b-446f-912a-f7dba1e40314" providerId="ADAL" clId="{26FDB268-1882-4D9B-A10C-FA1F0391B022}" dt="2026-06-17T12:32:37.819" v="1310" actId="14100"/>
            <ac:spMkLst>
              <pc:docMk/>
              <pc:sldMasterMk cId="4054956090" sldId="2147483796"/>
              <pc:sldLayoutMk cId="772308655" sldId="2147483798"/>
              <ac:spMk id="2" creationId="{00000000-0000-0000-0000-000000000000}"/>
            </ac:spMkLst>
          </pc:spChg>
          <pc:spChg chg="mod">
            <ac:chgData name="DJK Würmtal - Verwaltung" userId="e680f3d9-822b-446f-912a-f7dba1e40314" providerId="ADAL" clId="{26FDB268-1882-4D9B-A10C-FA1F0391B022}" dt="2026-06-16T15:17:42.963" v="1244" actId="1076"/>
            <ac:spMkLst>
              <pc:docMk/>
              <pc:sldMasterMk cId="4054956090" sldId="2147483796"/>
              <pc:sldLayoutMk cId="772308655" sldId="2147483798"/>
              <ac:spMk id="4" creationId="{00000000-0000-0000-0000-000000000000}"/>
            </ac:spMkLst>
          </pc:spChg>
        </pc:sldLayoutChg>
        <pc:sldLayoutChg chg="addSp delSp modSp add mod replId">
          <pc:chgData name="DJK Würmtal - Verwaltung" userId="e680f3d9-822b-446f-912a-f7dba1e40314" providerId="ADAL" clId="{26FDB268-1882-4D9B-A10C-FA1F0391B022}" dt="2026-06-17T12:32:32.602" v="1309" actId="14100"/>
          <pc:sldLayoutMkLst>
            <pc:docMk/>
            <pc:sldMasterMk cId="4054956090" sldId="2147483796"/>
            <pc:sldLayoutMk cId="942655799" sldId="2147483799"/>
          </pc:sldLayoutMkLst>
          <pc:spChg chg="add mod">
            <ac:chgData name="DJK Würmtal - Verwaltung" userId="e680f3d9-822b-446f-912a-f7dba1e40314" providerId="ADAL" clId="{26FDB268-1882-4D9B-A10C-FA1F0391B022}" dt="2026-06-17T12:32:32.602" v="1309" actId="14100"/>
            <ac:spMkLst>
              <pc:docMk/>
              <pc:sldMasterMk cId="4054956090" sldId="2147483796"/>
              <pc:sldLayoutMk cId="942655799" sldId="2147483799"/>
              <ac:spMk id="5" creationId="{3F7FA724-0B8A-02DA-7526-C0F3268103F0}"/>
            </ac:spMkLst>
          </pc:spChg>
        </pc:sldLayoutChg>
        <pc:sldLayoutChg chg="addSp delSp modSp add mod replId">
          <pc:chgData name="DJK Würmtal - Verwaltung" userId="e680f3d9-822b-446f-912a-f7dba1e40314" providerId="ADAL" clId="{26FDB268-1882-4D9B-A10C-FA1F0391B022}" dt="2026-06-17T12:32:48.410" v="1312"/>
          <pc:sldLayoutMkLst>
            <pc:docMk/>
            <pc:sldMasterMk cId="4054956090" sldId="2147483796"/>
            <pc:sldLayoutMk cId="2949708095" sldId="2147483800"/>
          </pc:sldLayoutMkLst>
          <pc:spChg chg="mod">
            <ac:chgData name="DJK Würmtal - Verwaltung" userId="e680f3d9-822b-446f-912a-f7dba1e40314" providerId="ADAL" clId="{26FDB268-1882-4D9B-A10C-FA1F0391B022}" dt="2026-06-16T15:03:20.164" v="1089" actId="14100"/>
            <ac:spMkLst>
              <pc:docMk/>
              <pc:sldMasterMk cId="4054956090" sldId="2147483796"/>
              <pc:sldLayoutMk cId="2949708095" sldId="2147483800"/>
              <ac:spMk id="3" creationId="{00000000-0000-0000-0000-000000000000}"/>
            </ac:spMkLst>
          </pc:spChg>
          <pc:spChg chg="mod">
            <ac:chgData name="DJK Würmtal - Verwaltung" userId="e680f3d9-822b-446f-912a-f7dba1e40314" providerId="ADAL" clId="{26FDB268-1882-4D9B-A10C-FA1F0391B022}" dt="2026-06-16T15:03:23.764" v="1090" actId="14100"/>
            <ac:spMkLst>
              <pc:docMk/>
              <pc:sldMasterMk cId="4054956090" sldId="2147483796"/>
              <pc:sldLayoutMk cId="2949708095" sldId="2147483800"/>
              <ac:spMk id="4" creationId="{00000000-0000-0000-0000-000000000000}"/>
            </ac:spMkLst>
          </pc:spChg>
          <pc:spChg chg="add mod">
            <ac:chgData name="DJK Würmtal - Verwaltung" userId="e680f3d9-822b-446f-912a-f7dba1e40314" providerId="ADAL" clId="{26FDB268-1882-4D9B-A10C-FA1F0391B022}" dt="2026-06-17T12:32:48.410" v="1312"/>
            <ac:spMkLst>
              <pc:docMk/>
              <pc:sldMasterMk cId="4054956090" sldId="2147483796"/>
              <pc:sldLayoutMk cId="2949708095" sldId="2147483800"/>
              <ac:spMk id="6" creationId="{37EDA98F-E700-49A8-B4C3-91B718984A3D}"/>
            </ac:spMkLst>
          </pc:spChg>
        </pc:sldLayoutChg>
        <pc:sldLayoutChg chg="addSp delSp modSp add mod replId">
          <pc:chgData name="DJK Würmtal - Verwaltung" userId="e680f3d9-822b-446f-912a-f7dba1e40314" providerId="ADAL" clId="{26FDB268-1882-4D9B-A10C-FA1F0391B022}" dt="2026-06-17T12:33:14.232" v="1316"/>
          <pc:sldLayoutMkLst>
            <pc:docMk/>
            <pc:sldMasterMk cId="4054956090" sldId="2147483796"/>
            <pc:sldLayoutMk cId="607277954" sldId="2147483801"/>
          </pc:sldLayoutMkLst>
          <pc:spChg chg="mod">
            <ac:chgData name="DJK Würmtal - Verwaltung" userId="e680f3d9-822b-446f-912a-f7dba1e40314" providerId="ADAL" clId="{26FDB268-1882-4D9B-A10C-FA1F0391B022}" dt="2026-06-16T15:03:33.297" v="1092" actId="14100"/>
            <ac:spMkLst>
              <pc:docMk/>
              <pc:sldMasterMk cId="4054956090" sldId="2147483796"/>
              <pc:sldLayoutMk cId="607277954" sldId="2147483801"/>
              <ac:spMk id="3" creationId="{00000000-0000-0000-0000-000000000000}"/>
            </ac:spMkLst>
          </pc:spChg>
          <pc:spChg chg="mod">
            <ac:chgData name="DJK Würmtal - Verwaltung" userId="e680f3d9-822b-446f-912a-f7dba1e40314" providerId="ADAL" clId="{26FDB268-1882-4D9B-A10C-FA1F0391B022}" dt="2026-06-16T15:03:36.191" v="1093" actId="14100"/>
            <ac:spMkLst>
              <pc:docMk/>
              <pc:sldMasterMk cId="4054956090" sldId="2147483796"/>
              <pc:sldLayoutMk cId="607277954" sldId="2147483801"/>
              <ac:spMk id="4" creationId="{00000000-0000-0000-0000-000000000000}"/>
            </ac:spMkLst>
          </pc:spChg>
          <pc:spChg chg="add mod">
            <ac:chgData name="DJK Würmtal - Verwaltung" userId="e680f3d9-822b-446f-912a-f7dba1e40314" providerId="ADAL" clId="{26FDB268-1882-4D9B-A10C-FA1F0391B022}" dt="2026-06-17T12:33:14.232" v="1316"/>
            <ac:spMkLst>
              <pc:docMk/>
              <pc:sldMasterMk cId="4054956090" sldId="2147483796"/>
              <pc:sldLayoutMk cId="607277954" sldId="2147483801"/>
              <ac:spMk id="6" creationId="{5D7C7C5B-B46B-E3C4-75B3-D5ABE279A6FF}"/>
            </ac:spMkLst>
          </pc:spChg>
        </pc:sldLayoutChg>
        <pc:sldLayoutChg chg="addSp delSp modSp add mod replId">
          <pc:chgData name="DJK Würmtal - Verwaltung" userId="e680f3d9-822b-446f-912a-f7dba1e40314" providerId="ADAL" clId="{26FDB268-1882-4D9B-A10C-FA1F0391B022}" dt="2026-06-17T12:32:59.210" v="1314"/>
          <pc:sldLayoutMkLst>
            <pc:docMk/>
            <pc:sldMasterMk cId="4054956090" sldId="2147483796"/>
            <pc:sldLayoutMk cId="4211898091" sldId="2147483802"/>
          </pc:sldLayoutMkLst>
          <pc:spChg chg="add mod">
            <ac:chgData name="DJK Würmtal - Verwaltung" userId="e680f3d9-822b-446f-912a-f7dba1e40314" providerId="ADAL" clId="{26FDB268-1882-4D9B-A10C-FA1F0391B022}" dt="2026-06-17T12:32:59.210" v="1314"/>
            <ac:spMkLst>
              <pc:docMk/>
              <pc:sldMasterMk cId="4054956090" sldId="2147483796"/>
              <pc:sldLayoutMk cId="4211898091" sldId="2147483802"/>
              <ac:spMk id="2" creationId="{A4D3B8F7-436B-3B73-F518-1F1F52BE1690}"/>
            </ac:spMkLst>
          </pc:spChg>
        </pc:sldLayoutChg>
        <pc:sldLayoutChg chg="addSp delSp modSp add mod replId">
          <pc:chgData name="DJK Würmtal - Verwaltung" userId="e680f3d9-822b-446f-912a-f7dba1e40314" providerId="ADAL" clId="{26FDB268-1882-4D9B-A10C-FA1F0391B022}" dt="2026-06-17T12:33:51.459" v="1324"/>
          <pc:sldLayoutMkLst>
            <pc:docMk/>
            <pc:sldMasterMk cId="4054956090" sldId="2147483796"/>
            <pc:sldLayoutMk cId="3389444766" sldId="2147483803"/>
          </pc:sldLayoutMkLst>
          <pc:spChg chg="add mod">
            <ac:chgData name="DJK Würmtal - Verwaltung" userId="e680f3d9-822b-446f-912a-f7dba1e40314" providerId="ADAL" clId="{26FDB268-1882-4D9B-A10C-FA1F0391B022}" dt="2026-06-17T12:33:51.459" v="1324"/>
            <ac:spMkLst>
              <pc:docMk/>
              <pc:sldMasterMk cId="4054956090" sldId="2147483796"/>
              <pc:sldLayoutMk cId="3389444766" sldId="2147483803"/>
              <ac:spMk id="4" creationId="{ED38B926-B48E-4A9D-AD88-9EF86A5460ED}"/>
            </ac:spMkLst>
          </pc:spChg>
        </pc:sldLayoutChg>
        <pc:sldLayoutChg chg="add mod replId">
          <pc:chgData name="DJK Würmtal - Verwaltung" userId="e680f3d9-822b-446f-912a-f7dba1e40314" providerId="ADAL" clId="{26FDB268-1882-4D9B-A10C-FA1F0391B022}" dt="2026-06-11T10:53:02.982" v="151" actId="2890"/>
          <pc:sldLayoutMkLst>
            <pc:docMk/>
            <pc:sldMasterMk cId="4054956090" sldId="2147483796"/>
            <pc:sldLayoutMk cId="3052964200" sldId="2147483804"/>
          </pc:sldLayoutMkLst>
        </pc:sldLayoutChg>
        <pc:sldLayoutChg chg="add mod replId">
          <pc:chgData name="DJK Würmtal - Verwaltung" userId="e680f3d9-822b-446f-912a-f7dba1e40314" providerId="ADAL" clId="{26FDB268-1882-4D9B-A10C-FA1F0391B022}" dt="2026-06-11T10:53:02.982" v="151" actId="2890"/>
          <pc:sldLayoutMkLst>
            <pc:docMk/>
            <pc:sldMasterMk cId="4054956090" sldId="2147483796"/>
            <pc:sldLayoutMk cId="3557493733" sldId="2147483805"/>
          </pc:sldLayoutMkLst>
        </pc:sldLayoutChg>
        <pc:sldLayoutChg chg="addSp delSp modSp add mod replId modTransition">
          <pc:chgData name="DJK Würmtal - Verwaltung" userId="e680f3d9-822b-446f-912a-f7dba1e40314" providerId="ADAL" clId="{26FDB268-1882-4D9B-A10C-FA1F0391B022}" dt="2026-06-17T12:47:48.881" v="1437" actId="1037"/>
          <pc:sldLayoutMkLst>
            <pc:docMk/>
            <pc:sldMasterMk cId="4054956090" sldId="2147483796"/>
            <pc:sldLayoutMk cId="2548663827" sldId="2147483818"/>
          </pc:sldLayoutMkLst>
          <pc:spChg chg="add mod">
            <ac:chgData name="DJK Würmtal - Verwaltung" userId="e680f3d9-822b-446f-912a-f7dba1e40314" providerId="ADAL" clId="{26FDB268-1882-4D9B-A10C-FA1F0391B022}" dt="2026-06-17T12:33:30.965" v="1319" actId="14100"/>
            <ac:spMkLst>
              <pc:docMk/>
              <pc:sldMasterMk cId="4054956090" sldId="2147483796"/>
              <pc:sldLayoutMk cId="2548663827" sldId="2147483818"/>
              <ac:spMk id="4" creationId="{4BFAB5BF-48E0-52E6-0852-6D792A8EC20A}"/>
            </ac:spMkLst>
          </pc:spChg>
          <pc:spChg chg="add mod ord">
            <ac:chgData name="DJK Würmtal - Verwaltung" userId="e680f3d9-822b-446f-912a-f7dba1e40314" providerId="ADAL" clId="{26FDB268-1882-4D9B-A10C-FA1F0391B022}" dt="2026-06-17T12:40:50.326" v="1374" actId="166"/>
            <ac:spMkLst>
              <pc:docMk/>
              <pc:sldMasterMk cId="4054956090" sldId="2147483796"/>
              <pc:sldLayoutMk cId="2548663827" sldId="2147483818"/>
              <ac:spMk id="8" creationId="{128ECEFB-252F-2663-0A88-FE246AE5912C}"/>
            </ac:spMkLst>
          </pc:spChg>
          <pc:grpChg chg="add mod">
            <ac:chgData name="DJK Würmtal - Verwaltung" userId="e680f3d9-822b-446f-912a-f7dba1e40314" providerId="ADAL" clId="{26FDB268-1882-4D9B-A10C-FA1F0391B022}" dt="2026-06-17T12:40:39.752" v="1372"/>
            <ac:grpSpMkLst>
              <pc:docMk/>
              <pc:sldMasterMk cId="4054956090" sldId="2147483796"/>
              <pc:sldLayoutMk cId="2548663827" sldId="2147483818"/>
              <ac:grpSpMk id="6" creationId="{E1730D11-19A8-84E3-A5C1-AF0CC4D756ED}"/>
            </ac:grpSpMkLst>
          </pc:grpChg>
          <pc:picChg chg="mod">
            <ac:chgData name="DJK Würmtal - Verwaltung" userId="e680f3d9-822b-446f-912a-f7dba1e40314" providerId="ADAL" clId="{26FDB268-1882-4D9B-A10C-FA1F0391B022}" dt="2026-06-17T12:40:39.752" v="1372"/>
            <ac:picMkLst>
              <pc:docMk/>
              <pc:sldMasterMk cId="4054956090" sldId="2147483796"/>
              <pc:sldLayoutMk cId="2548663827" sldId="2147483818"/>
              <ac:picMk id="9" creationId="{228F2E2E-2EB9-B343-AE63-3FDB7EE808B9}"/>
            </ac:picMkLst>
          </pc:picChg>
          <pc:picChg chg="mod">
            <ac:chgData name="DJK Würmtal - Verwaltung" userId="e680f3d9-822b-446f-912a-f7dba1e40314" providerId="ADAL" clId="{26FDB268-1882-4D9B-A10C-FA1F0391B022}" dt="2026-06-17T12:40:39.752" v="1372"/>
            <ac:picMkLst>
              <pc:docMk/>
              <pc:sldMasterMk cId="4054956090" sldId="2147483796"/>
              <pc:sldLayoutMk cId="2548663827" sldId="2147483818"/>
              <ac:picMk id="10" creationId="{F9E9493D-966C-8825-742B-F63060826D89}"/>
            </ac:picMkLst>
          </pc:picChg>
          <pc:picChg chg="mod">
            <ac:chgData name="DJK Würmtal - Verwaltung" userId="e680f3d9-822b-446f-912a-f7dba1e40314" providerId="ADAL" clId="{26FDB268-1882-4D9B-A10C-FA1F0391B022}" dt="2026-06-17T12:40:39.752" v="1372"/>
            <ac:picMkLst>
              <pc:docMk/>
              <pc:sldMasterMk cId="4054956090" sldId="2147483796"/>
              <pc:sldLayoutMk cId="2548663827" sldId="2147483818"/>
              <ac:picMk id="11" creationId="{A39F6E7F-8CAD-C9EA-323A-5C6BA57983FE}"/>
            </ac:picMkLst>
          </pc:picChg>
          <pc:picChg chg="add mod">
            <ac:chgData name="DJK Würmtal - Verwaltung" userId="e680f3d9-822b-446f-912a-f7dba1e40314" providerId="ADAL" clId="{26FDB268-1882-4D9B-A10C-FA1F0391B022}" dt="2026-06-17T12:47:48.881" v="1437" actId="1037"/>
            <ac:picMkLst>
              <pc:docMk/>
              <pc:sldMasterMk cId="4054956090" sldId="2147483796"/>
              <pc:sldLayoutMk cId="2548663827" sldId="2147483818"/>
              <ac:picMk id="12" creationId="{F4E11F8A-AB2E-A837-0BA9-0CAFF2E0593E}"/>
            </ac:picMkLst>
          </pc:picChg>
        </pc:sldLayoutChg>
        <pc:sldLayoutChg chg="addSp delSp modSp add mod modTransition">
          <pc:chgData name="DJK Würmtal - Verwaltung" userId="e680f3d9-822b-446f-912a-f7dba1e40314" providerId="ADAL" clId="{26FDB268-1882-4D9B-A10C-FA1F0391B022}" dt="2026-06-17T13:11:31.650" v="1634" actId="1036"/>
          <pc:sldLayoutMkLst>
            <pc:docMk/>
            <pc:sldMasterMk cId="4054956090" sldId="2147483796"/>
            <pc:sldLayoutMk cId="250392489" sldId="2147483820"/>
          </pc:sldLayoutMkLst>
          <pc:spChg chg="add ord">
            <ac:chgData name="DJK Würmtal - Verwaltung" userId="e680f3d9-822b-446f-912a-f7dba1e40314" providerId="ADAL" clId="{26FDB268-1882-4D9B-A10C-FA1F0391B022}" dt="2026-06-17T13:08:32.004" v="1620" actId="167"/>
            <ac:spMkLst>
              <pc:docMk/>
              <pc:sldMasterMk cId="4054956090" sldId="2147483796"/>
              <pc:sldLayoutMk cId="250392489" sldId="2147483820"/>
              <ac:spMk id="5" creationId="{F78143D0-F89C-CD2D-C498-C196DAEEB850}"/>
            </ac:spMkLst>
          </pc:spChg>
          <pc:spChg chg="add ord">
            <ac:chgData name="DJK Würmtal - Verwaltung" userId="e680f3d9-822b-446f-912a-f7dba1e40314" providerId="ADAL" clId="{26FDB268-1882-4D9B-A10C-FA1F0391B022}" dt="2026-06-17T13:08:32.004" v="1620" actId="167"/>
            <ac:spMkLst>
              <pc:docMk/>
              <pc:sldMasterMk cId="4054956090" sldId="2147483796"/>
              <pc:sldLayoutMk cId="250392489" sldId="2147483820"/>
              <ac:spMk id="14" creationId="{CEE921B1-4009-B0CD-C1A1-7D179C7F1664}"/>
            </ac:spMkLst>
          </pc:spChg>
          <pc:spChg chg="add mod ord">
            <ac:chgData name="DJK Würmtal - Verwaltung" userId="e680f3d9-822b-446f-912a-f7dba1e40314" providerId="ADAL" clId="{26FDB268-1882-4D9B-A10C-FA1F0391B022}" dt="2026-06-17T13:11:19.603" v="1628" actId="14100"/>
            <ac:spMkLst>
              <pc:docMk/>
              <pc:sldMasterMk cId="4054956090" sldId="2147483796"/>
              <pc:sldLayoutMk cId="250392489" sldId="2147483820"/>
              <ac:spMk id="17" creationId="{615034FF-9CE8-BCDA-8452-A3458CC1B7B5}"/>
            </ac:spMkLst>
          </pc:spChg>
          <pc:spChg chg="add mod">
            <ac:chgData name="DJK Würmtal - Verwaltung" userId="e680f3d9-822b-446f-912a-f7dba1e40314" providerId="ADAL" clId="{26FDB268-1882-4D9B-A10C-FA1F0391B022}" dt="2026-06-17T13:11:31.650" v="1634" actId="1036"/>
            <ac:spMkLst>
              <pc:docMk/>
              <pc:sldMasterMk cId="4054956090" sldId="2147483796"/>
              <pc:sldLayoutMk cId="250392489" sldId="2147483820"/>
              <ac:spMk id="18" creationId="{73A37321-3AA8-3731-EA97-E1DCB2D86175}"/>
            </ac:spMkLst>
          </pc:spChg>
          <pc:spChg chg="add mod">
            <ac:chgData name="DJK Würmtal - Verwaltung" userId="e680f3d9-822b-446f-912a-f7dba1e40314" providerId="ADAL" clId="{26FDB268-1882-4D9B-A10C-FA1F0391B022}" dt="2026-06-17T13:11:31.650" v="1634" actId="1036"/>
            <ac:spMkLst>
              <pc:docMk/>
              <pc:sldMasterMk cId="4054956090" sldId="2147483796"/>
              <pc:sldLayoutMk cId="250392489" sldId="2147483820"/>
              <ac:spMk id="19" creationId="{8D9A9F73-00E2-4AEA-F635-F55AF7771FFB}"/>
            </ac:spMkLst>
          </pc:spChg>
          <pc:spChg chg="add mod">
            <ac:chgData name="DJK Würmtal - Verwaltung" userId="e680f3d9-822b-446f-912a-f7dba1e40314" providerId="ADAL" clId="{26FDB268-1882-4D9B-A10C-FA1F0391B022}" dt="2026-06-17T13:11:31.650" v="1634" actId="1036"/>
            <ac:spMkLst>
              <pc:docMk/>
              <pc:sldMasterMk cId="4054956090" sldId="2147483796"/>
              <pc:sldLayoutMk cId="250392489" sldId="2147483820"/>
              <ac:spMk id="20" creationId="{EF6DCEE6-44F9-480A-C50A-1A24EBBD99E5}"/>
            </ac:spMkLst>
          </pc:spChg>
          <pc:picChg chg="add">
            <ac:chgData name="DJK Würmtal - Verwaltung" userId="e680f3d9-822b-446f-912a-f7dba1e40314" providerId="ADAL" clId="{26FDB268-1882-4D9B-A10C-FA1F0391B022}" dt="2026-06-17T13:08:45.889" v="1621" actId="22"/>
            <ac:picMkLst>
              <pc:docMk/>
              <pc:sldMasterMk cId="4054956090" sldId="2147483796"/>
              <pc:sldLayoutMk cId="250392489" sldId="2147483820"/>
              <ac:picMk id="16" creationId="{B7FD11B3-A17B-694B-341E-03DFD85E8D7C}"/>
            </ac:picMkLst>
          </pc:picChg>
        </pc:sldLayoutChg>
      </pc:sldMasterChg>
    </pc:docChg>
  </pc:docChgLst>
  <pc:docChgLst>
    <pc:chgData name="Liegenschaften - DJK Würmtal" userId="12caea5a-2201-4b10-b9d8-9c5e53455f8c" providerId="ADAL" clId="{E9CA6A8D-B66D-3C56-A46B-BF3BF3AF4137}"/>
    <pc:docChg chg="undo custSel modSld">
      <pc:chgData name="Liegenschaften - DJK Würmtal" userId="12caea5a-2201-4b10-b9d8-9c5e53455f8c" providerId="ADAL" clId="{E9CA6A8D-B66D-3C56-A46B-BF3BF3AF4137}" dt="2026-06-13T15:28:48.786" v="44" actId="1076"/>
      <pc:docMkLst>
        <pc:docMk/>
      </pc:docMkLst>
    </pc:docChg>
  </pc:docChgLst>
  <pc:docChgLst>
    <pc:chgData name="Nadja Weiß - DJK-Würmtal" userId="S::nadja.weiss@djk-wuermtal.de::97ec56a0-0830-4c9b-aa4c-d3d0207d84d9" providerId="AD" clId="Web-{0BC844D9-0C3C-5775-5D96-3FFA7ABE4610}"/>
    <pc:docChg chg="modSld">
      <pc:chgData name="Nadja Weiß - DJK-Würmtal" userId="S::nadja.weiss@djk-wuermtal.de::97ec56a0-0830-4c9b-aa4c-d3d0207d84d9" providerId="AD" clId="Web-{0BC844D9-0C3C-5775-5D96-3FFA7ABE4610}" dt="2026-06-12T11:52:06.047" v="0" actId="1076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986D1-F01A-4450-89A2-2DB95536706B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3970F-B201-4321-B5B9-AC8B5AE549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9166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3970F-B201-4321-B5B9-AC8B5AE5499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5858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3970F-B201-4321-B5B9-AC8B5AE5499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5658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3970F-B201-4321-B5B9-AC8B5AE54994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0366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3970F-B201-4321-B5B9-AC8B5AE54994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2769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3970F-B201-4321-B5B9-AC8B5AE54994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934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64CD7-A3CB-51C9-37DB-55859F14C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C68D511-E4E4-A67E-4474-423EFE3138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8410C1A-97D5-F465-3E76-DB729B5A34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2866D1C-CFA5-A1F2-2347-5A466869DB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3970F-B201-4321-B5B9-AC8B5AE54994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388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E010DF6-8136-CE28-90C6-251B582D9D43}"/>
              </a:ext>
            </a:extLst>
          </p:cNvPr>
          <p:cNvGrpSpPr/>
          <p:nvPr userDrawn="1"/>
        </p:nvGrpSpPr>
        <p:grpSpPr>
          <a:xfrm>
            <a:off x="-3383" y="-23745"/>
            <a:ext cx="12191999" cy="3498148"/>
            <a:chOff x="-3384" y="-23745"/>
            <a:chExt cx="12247143" cy="3498148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D7CA635B-2A2A-749B-9EC7-7A6058AD7D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28533" t="6715" r="15504" b="13382"/>
            <a:stretch>
              <a:fillRect/>
            </a:stretch>
          </p:blipFill>
          <p:spPr>
            <a:xfrm>
              <a:off x="9139287" y="-23745"/>
              <a:ext cx="3104472" cy="3492897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E2CE008B-6BFD-394F-08F2-E5C3316FE0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2312" t="6715" r="14935" b="13382"/>
            <a:stretch>
              <a:fillRect/>
            </a:stretch>
          </p:blipFill>
          <p:spPr>
            <a:xfrm>
              <a:off x="4589408" y="-18494"/>
              <a:ext cx="4590627" cy="3492897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5CE7D465-FD88-8F4B-0033-2397C8C21C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2312" t="6715" r="14935" b="13382"/>
            <a:stretch>
              <a:fillRect/>
            </a:stretch>
          </p:blipFill>
          <p:spPr>
            <a:xfrm>
              <a:off x="-3384" y="-18494"/>
              <a:ext cx="4590627" cy="3492897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914400" y="1752181"/>
            <a:ext cx="10363200" cy="1676820"/>
          </a:xfrm>
        </p:spPr>
        <p:txBody>
          <a:bodyPr anchor="ctr">
            <a:normAutofit/>
          </a:bodyPr>
          <a:lstStyle>
            <a:lvl1pPr algn="ctr">
              <a:defRPr sz="540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524000" y="3718560"/>
            <a:ext cx="9144000" cy="153924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20" name="Grafik 19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781B4723-3E60-62AE-C830-1A3A639876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25" y="322349"/>
            <a:ext cx="3790695" cy="1020908"/>
          </a:xfrm>
          <a:prstGeom prst="rect">
            <a:avLst/>
          </a:prstGeom>
        </p:spPr>
      </p:pic>
      <p:pic>
        <p:nvPicPr>
          <p:cNvPr id="12" name="Grafik 11" descr="Jahre&#10;&#10;KI-generierte Inhalte können fehlerhaft sein.">
            <a:extLst>
              <a:ext uri="{FF2B5EF4-FFF2-40B4-BE49-F238E27FC236}">
                <a16:creationId xmlns:a16="http://schemas.microsoft.com/office/drawing/2014/main" id="{621D3D84-97C7-CC77-B37E-2B0EA9EAE3C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36" y="330118"/>
            <a:ext cx="3104478" cy="133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925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35D8ABE7-1E30-1C00-09DB-9677086E1E56}"/>
              </a:ext>
            </a:extLst>
          </p:cNvPr>
          <p:cNvGrpSpPr/>
          <p:nvPr userDrawn="1"/>
        </p:nvGrpSpPr>
        <p:grpSpPr>
          <a:xfrm>
            <a:off x="-3383" y="-23745"/>
            <a:ext cx="12191999" cy="3498148"/>
            <a:chOff x="-3384" y="-23745"/>
            <a:chExt cx="12247143" cy="3498148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10E1C7F4-3DDC-7CB2-5101-0569E1CBE5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28533" t="6715" r="15504" b="13382"/>
            <a:stretch>
              <a:fillRect/>
            </a:stretch>
          </p:blipFill>
          <p:spPr>
            <a:xfrm>
              <a:off x="9139287" y="-23745"/>
              <a:ext cx="3104472" cy="3492897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2E783C7D-7B49-F456-3DF1-554414207F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2312" t="6715" r="14935" b="13382"/>
            <a:stretch>
              <a:fillRect/>
            </a:stretch>
          </p:blipFill>
          <p:spPr>
            <a:xfrm>
              <a:off x="4589408" y="-18494"/>
              <a:ext cx="4590627" cy="3492897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19BD4812-427F-A5DD-4B40-7B59F9B023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l="2312" t="6715" r="14935" b="13382"/>
            <a:stretch>
              <a:fillRect/>
            </a:stretch>
          </p:blipFill>
          <p:spPr>
            <a:xfrm>
              <a:off x="-3384" y="-18494"/>
              <a:ext cx="4590627" cy="3492897"/>
            </a:xfrm>
            <a:prstGeom prst="rect">
              <a:avLst/>
            </a:prstGeom>
          </p:spPr>
        </p:pic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7159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 dirty="0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 dirty="0"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20" name="Grafik 19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781B4723-3E60-62AE-C830-1A3A639876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25" y="322349"/>
            <a:ext cx="3790695" cy="1020908"/>
          </a:xfrm>
          <a:prstGeom prst="rect">
            <a:avLst/>
          </a:prstGeom>
        </p:spPr>
      </p:pic>
      <p:pic>
        <p:nvPicPr>
          <p:cNvPr id="12" name="Grafik 11" descr="DiK26 Wￃﾼrmtal&#10;&#10;KI-generierte Inhalte können fehlerhaft sein.">
            <a:extLst>
              <a:ext uri="{FF2B5EF4-FFF2-40B4-BE49-F238E27FC236}">
                <a16:creationId xmlns:a16="http://schemas.microsoft.com/office/drawing/2014/main" id="{D3CAD2F4-CAC6-3357-1190-15F8A5A7DA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95" y="328702"/>
            <a:ext cx="995190" cy="135198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1C79F0A-69B1-2152-1E88-A4010149F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752181"/>
            <a:ext cx="10363200" cy="1676820"/>
          </a:xfrm>
        </p:spPr>
        <p:txBody>
          <a:bodyPr anchor="ctr">
            <a:normAutofit/>
          </a:bodyPr>
          <a:lstStyle>
            <a:lvl1pPr algn="ctr">
              <a:defRPr sz="540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CBA357FE-1BAC-045A-447C-2CAF068940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18560"/>
            <a:ext cx="9144000" cy="15392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595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29047" y="330117"/>
            <a:ext cx="9986034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7159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72308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kurz 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7159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8" name="Grafik 7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1C5EBB5B-7E2A-B9FE-17C2-109B60B3A5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75" y="435305"/>
            <a:ext cx="2489488" cy="67046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F7FA724-0B8A-02DA-7526-C0F3268103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9047" y="330117"/>
            <a:ext cx="7426037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55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5513" y="1825625"/>
            <a:ext cx="5554287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43451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7159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EDA98F-E700-49A8-B4C3-91B718984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9047" y="330117"/>
            <a:ext cx="9986034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708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kurz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305" y="1825625"/>
            <a:ext cx="5515495" cy="435133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15495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7159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9" name="Grafik 8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548C01FC-6F6A-2C5B-4BA0-05311B512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75" y="435305"/>
            <a:ext cx="2489488" cy="67046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D7C7C5B-B46B-E3C4-75B3-D5ABE279A6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9047" y="330117"/>
            <a:ext cx="7426037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77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kurz Zwei Inhalt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305" y="1825625"/>
            <a:ext cx="5515495" cy="4351338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FAB5BF-48E0-52E6-0852-6D792A8EC2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9047" y="330117"/>
            <a:ext cx="4290753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E1730D11-19A8-84E3-A5C1-AF0CC4D756ED}"/>
              </a:ext>
            </a:extLst>
          </p:cNvPr>
          <p:cNvGrpSpPr/>
          <p:nvPr userDrawn="1"/>
        </p:nvGrpSpPr>
        <p:grpSpPr>
          <a:xfrm>
            <a:off x="1090" y="6295504"/>
            <a:ext cx="12191999" cy="562495"/>
            <a:chOff x="-3384" y="-23745"/>
            <a:chExt cx="12247143" cy="3498148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228F2E2E-2EB9-B343-AE63-3FDB7EE808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rcRect l="28533" t="6715" r="15504" b="13382"/>
            <a:stretch>
              <a:fillRect/>
            </a:stretch>
          </p:blipFill>
          <p:spPr>
            <a:xfrm>
              <a:off x="9139287" y="-23745"/>
              <a:ext cx="3104472" cy="3492897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F9E9493D-966C-8825-742B-F63060826D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rcRect l="2312" t="6715" r="14935" b="13382"/>
            <a:stretch>
              <a:fillRect/>
            </a:stretch>
          </p:blipFill>
          <p:spPr>
            <a:xfrm>
              <a:off x="4589408" y="-18494"/>
              <a:ext cx="4590627" cy="3492897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A39F6E7F-8CAD-C9EA-323A-5C6BA57983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rcRect l="2312" t="6715" r="14935" b="13382"/>
            <a:stretch>
              <a:fillRect/>
            </a:stretch>
          </p:blipFill>
          <p:spPr>
            <a:xfrm>
              <a:off x="-3384" y="-18494"/>
              <a:ext cx="4590627" cy="3492897"/>
            </a:xfrm>
            <a:prstGeom prst="rect">
              <a:avLst/>
            </a:prstGeom>
          </p:spPr>
        </p:pic>
      </p:grpSp>
      <p:pic>
        <p:nvPicPr>
          <p:cNvPr id="12" name="Grafik 11" descr="The image depicts a series of black and white silhouettes illustrating various stages of a cricket match, including players preparing, bowling, batting, and fielding.&#10;&#10;KI-generierte Inhalte können fehlerhaft sein.">
            <a:extLst>
              <a:ext uri="{FF2B5EF4-FFF2-40B4-BE49-F238E27FC236}">
                <a16:creationId xmlns:a16="http://schemas.microsoft.com/office/drawing/2014/main" id="{F4E11F8A-AB2E-A837-0BA9-0CAFF2E0593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377" y="6338053"/>
            <a:ext cx="4065779" cy="442362"/>
          </a:xfrm>
          <a:prstGeom prst="rect">
            <a:avLst/>
          </a:prstGeom>
        </p:spPr>
      </p:pic>
      <p:sp>
        <p:nvSpPr>
          <p:cNvPr id="8" name="Bildplatzhalter 7">
            <a:extLst>
              <a:ext uri="{FF2B5EF4-FFF2-40B4-BE49-F238E27FC236}">
                <a16:creationId xmlns:a16="http://schemas.microsoft.com/office/drawing/2014/main" id="{128ECEFB-252F-2663-0A88-FE246AE591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198" y="-2"/>
            <a:ext cx="6019801" cy="6899565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8663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kurz Zwei Inhalt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3">
            <a:extLst>
              <a:ext uri="{FF2B5EF4-FFF2-40B4-BE49-F238E27FC236}">
                <a16:creationId xmlns:a16="http://schemas.microsoft.com/office/drawing/2014/main" id="{615034FF-9CE8-BCDA-8452-A3458CC1B7B5}"/>
              </a:ext>
            </a:extLst>
          </p:cNvPr>
          <p:cNvSpPr/>
          <p:nvPr userDrawn="1"/>
        </p:nvSpPr>
        <p:spPr>
          <a:xfrm>
            <a:off x="0" y="6055743"/>
            <a:ext cx="12192000" cy="795012"/>
          </a:xfrm>
          <a:custGeom>
            <a:avLst/>
            <a:gdLst/>
            <a:ahLst/>
            <a:cxnLst/>
            <a:rect l="l" t="t" r="r" b="b"/>
            <a:pathLst>
              <a:path w="3875734" h="616430">
                <a:moveTo>
                  <a:pt x="0" y="0"/>
                </a:moveTo>
                <a:lnTo>
                  <a:pt x="3875734" y="0"/>
                </a:lnTo>
                <a:lnTo>
                  <a:pt x="3875734" y="616430"/>
                </a:lnTo>
                <a:lnTo>
                  <a:pt x="0" y="616430"/>
                </a:lnTo>
                <a:close/>
              </a:path>
            </a:pathLst>
          </a:custGeom>
          <a:solidFill>
            <a:srgbClr val="FEF4AF"/>
          </a:solidFill>
          <a:ln>
            <a:noFill/>
          </a:ln>
        </p:spPr>
        <p:txBody>
          <a:bodyPr/>
          <a:lstStyle/>
          <a:p>
            <a:endParaRPr lang="de-DE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F78143D0-F89C-CD2D-C498-C196DAEEB850}"/>
              </a:ext>
            </a:extLst>
          </p:cNvPr>
          <p:cNvSpPr/>
          <p:nvPr userDrawn="1"/>
        </p:nvSpPr>
        <p:spPr>
          <a:xfrm>
            <a:off x="4995723" y="-312044"/>
            <a:ext cx="2648584" cy="1486518"/>
          </a:xfrm>
          <a:custGeom>
            <a:avLst/>
            <a:gdLst/>
            <a:ahLst/>
            <a:cxnLst/>
            <a:rect l="l" t="t" r="r" b="b"/>
            <a:pathLst>
              <a:path w="3972876" h="2229777">
                <a:moveTo>
                  <a:pt x="0" y="0"/>
                </a:moveTo>
                <a:lnTo>
                  <a:pt x="3972876" y="0"/>
                </a:lnTo>
                <a:lnTo>
                  <a:pt x="3972876" y="2229777"/>
                </a:lnTo>
                <a:lnTo>
                  <a:pt x="0" y="22297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CEE921B1-4009-B0CD-C1A1-7D179C7F1664}"/>
              </a:ext>
            </a:extLst>
          </p:cNvPr>
          <p:cNvSpPr/>
          <p:nvPr userDrawn="1"/>
        </p:nvSpPr>
        <p:spPr>
          <a:xfrm rot="1543560">
            <a:off x="-701693" y="-788906"/>
            <a:ext cx="2586644" cy="2652336"/>
          </a:xfrm>
          <a:custGeom>
            <a:avLst/>
            <a:gdLst/>
            <a:ahLst/>
            <a:cxnLst/>
            <a:rect l="l" t="t" r="r" b="b"/>
            <a:pathLst>
              <a:path w="3879966" h="3622918">
                <a:moveTo>
                  <a:pt x="0" y="0"/>
                </a:moveTo>
                <a:lnTo>
                  <a:pt x="3879966" y="0"/>
                </a:lnTo>
                <a:lnTo>
                  <a:pt x="3879966" y="3622918"/>
                </a:lnTo>
                <a:lnTo>
                  <a:pt x="0" y="36229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305" y="1825625"/>
            <a:ext cx="5515495" cy="4351338"/>
          </a:xfrm>
        </p:spPr>
        <p:txBody>
          <a:bodyPr/>
          <a:lstStyle>
            <a:lvl1pPr>
              <a:buFontTx/>
              <a:buBlip>
                <a:blip r:embed="rId4"/>
              </a:buBlip>
              <a:defRPr/>
            </a:lvl1pPr>
            <a:lvl2pPr>
              <a:buFontTx/>
              <a:buBlip>
                <a:blip r:embed="rId4"/>
              </a:buBlip>
              <a:defRPr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FAB5BF-48E0-52E6-0852-6D792A8EC2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9047" y="330117"/>
            <a:ext cx="4290753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128ECEFB-252F-2663-0A88-FE246AE591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198" y="-2"/>
            <a:ext cx="6019801" cy="6899565"/>
          </a:xfrm>
        </p:spPr>
        <p:txBody>
          <a:bodyPr/>
          <a:lstStyle/>
          <a:p>
            <a:endParaRPr lang="de-DE" dirty="0"/>
          </a:p>
        </p:txBody>
      </p:sp>
      <p:pic>
        <p:nvPicPr>
          <p:cNvPr id="16" name="Grafik 15" descr="DiK26 Wￃﾼrmtal&#10;&#10;KI-generierte Inhalte können fehlerhaft sein.">
            <a:extLst>
              <a:ext uri="{FF2B5EF4-FFF2-40B4-BE49-F238E27FC236}">
                <a16:creationId xmlns:a16="http://schemas.microsoft.com/office/drawing/2014/main" id="{B7FD11B3-A17B-694B-341E-03DFD85E8D7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19" y="328702"/>
            <a:ext cx="995190" cy="1351985"/>
          </a:xfrm>
          <a:prstGeom prst="rect">
            <a:avLst/>
          </a:prstGeom>
        </p:spPr>
      </p:pic>
      <p:sp>
        <p:nvSpPr>
          <p:cNvPr id="18" name="Freeform 12">
            <a:extLst>
              <a:ext uri="{FF2B5EF4-FFF2-40B4-BE49-F238E27FC236}">
                <a16:creationId xmlns:a16="http://schemas.microsoft.com/office/drawing/2014/main" id="{73A37321-3AA8-3731-EA97-E1DCB2D86175}"/>
              </a:ext>
            </a:extLst>
          </p:cNvPr>
          <p:cNvSpPr/>
          <p:nvPr userDrawn="1"/>
        </p:nvSpPr>
        <p:spPr>
          <a:xfrm>
            <a:off x="5292437" y="6276957"/>
            <a:ext cx="509851" cy="365125"/>
          </a:xfrm>
          <a:custGeom>
            <a:avLst/>
            <a:gdLst/>
            <a:ahLst/>
            <a:cxnLst/>
            <a:rect l="l" t="t" r="r" b="b"/>
            <a:pathLst>
              <a:path w="906212" h="588556">
                <a:moveTo>
                  <a:pt x="0" y="0"/>
                </a:moveTo>
                <a:lnTo>
                  <a:pt x="906212" y="0"/>
                </a:lnTo>
                <a:lnTo>
                  <a:pt x="906212" y="588556"/>
                </a:lnTo>
                <a:lnTo>
                  <a:pt x="0" y="5885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8D9A9F73-00E2-4AEA-F635-F55AF7771FFB}"/>
              </a:ext>
            </a:extLst>
          </p:cNvPr>
          <p:cNvSpPr/>
          <p:nvPr userDrawn="1"/>
        </p:nvSpPr>
        <p:spPr>
          <a:xfrm rot="10800000">
            <a:off x="307571" y="6277923"/>
            <a:ext cx="454429" cy="352364"/>
          </a:xfrm>
          <a:custGeom>
            <a:avLst/>
            <a:gdLst/>
            <a:ahLst/>
            <a:cxnLst/>
            <a:rect l="l" t="t" r="r" b="b"/>
            <a:pathLst>
              <a:path w="906212" h="588556">
                <a:moveTo>
                  <a:pt x="0" y="0"/>
                </a:moveTo>
                <a:lnTo>
                  <a:pt x="906212" y="0"/>
                </a:lnTo>
                <a:lnTo>
                  <a:pt x="906212" y="588556"/>
                </a:lnTo>
                <a:lnTo>
                  <a:pt x="0" y="58855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F6DCEE6-44F9-480A-C50A-1A24EBBD99E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38200" y="6280772"/>
            <a:ext cx="4409901" cy="404935"/>
          </a:xfrm>
        </p:spPr>
        <p:txBody>
          <a:bodyPr>
            <a:normAutofit/>
          </a:bodyPr>
          <a:lstStyle>
            <a:lvl1pPr algn="ctr">
              <a:buNone/>
              <a:defRPr sz="22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0392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7159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D3B8F7-436B-3B73-F518-1F1F52BE16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9047" y="330117"/>
            <a:ext cx="9986034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8980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7159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8" name="Grafik 7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60DFBD08-3F19-EE86-5F1D-22F664E580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75" y="435305"/>
            <a:ext cx="2489488" cy="67046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D38B926-B48E-4A9D-AD88-9EF86A5460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9047" y="330117"/>
            <a:ext cx="7426037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444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ein Titel kein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7159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5" name="Grafik 4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C54043BB-7A41-18E8-982C-5B579D60A8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75" y="435305"/>
            <a:ext cx="2489488" cy="67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964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2771" y="330117"/>
            <a:ext cx="7802879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75" y="1825625"/>
            <a:ext cx="11137676" cy="4377403"/>
          </a:xfrm>
          <a:prstGeom prst="rect">
            <a:avLst/>
          </a:prstGeom>
        </p:spPr>
        <p:txBody>
          <a:bodyPr/>
          <a:lstStyle>
            <a:lvl1pPr marL="360363" indent="-360363">
              <a:buFontTx/>
              <a:buBlip>
                <a:blip r:embed="rId2"/>
              </a:buBlip>
              <a:defRPr/>
            </a:lvl1pPr>
            <a:lvl2pPr marL="809625" indent="-352425"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9919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71592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76672"/>
            <a:ext cx="2743200" cy="365125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E065450-4891-A1CB-9AED-4DF1FDD2D3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557493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kurz 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75" y="1825625"/>
            <a:ext cx="11137676" cy="43774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8" name="Grafik 7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1C5EBB5B-7E2A-B9FE-17C2-109B60B3A5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75" y="435305"/>
            <a:ext cx="2489488" cy="6704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5A70D4-5AF5-3E9F-120C-4A1C8E666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2772" y="330117"/>
            <a:ext cx="5480858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70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887" y="1825625"/>
            <a:ext cx="5570913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70913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CB2E23B-5F4C-BE00-089D-8A12286E5B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2771" y="330117"/>
            <a:ext cx="7802879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74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kurz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305" y="1825625"/>
            <a:ext cx="551549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59829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9" name="Grafik 8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548C01FC-6F6A-2C5B-4BA0-05311B512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75" y="435305"/>
            <a:ext cx="2489488" cy="6704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73B488-B4A8-3B68-553D-46E5E4B626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2772" y="330117"/>
            <a:ext cx="5480858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081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876F2B-A0DA-20E3-4B70-8ACC6CE49A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2771" y="330117"/>
            <a:ext cx="7802879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294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8" name="Grafik 7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60DFBD08-3F19-EE86-5F1D-22F664E580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75" y="435305"/>
            <a:ext cx="2489488" cy="6704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3C3F8C-D484-07C0-EE1B-DAE29E6601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2772" y="330117"/>
            <a:ext cx="5480858" cy="132556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987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ein Titel kein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pic>
        <p:nvPicPr>
          <p:cNvPr id="5" name="Grafik 4" descr="Ein Bild, das Schrift, Schwarz, Grafiken, Text enthält.&#10;&#10;KI-generierte Inhalte können fehlerhaft sein.">
            <a:extLst>
              <a:ext uri="{FF2B5EF4-FFF2-40B4-BE49-F238E27FC236}">
                <a16:creationId xmlns:a16="http://schemas.microsoft.com/office/drawing/2014/main" id="{C54043BB-7A41-18E8-982C-5B579D60A8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75" y="435305"/>
            <a:ext cx="2489488" cy="67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20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sz="900" b="0" strike="noStrike" spc="-1">
                <a:solidFill>
                  <a:srgbClr val="8B8B8B"/>
                </a:solidFill>
                <a:latin typeface="Calibri"/>
              </a:rPr>
              <a:t>&lt;Datum/Uhrzeit&gt;</a:t>
            </a:r>
            <a:endParaRPr lang="de-DE" sz="900" b="0" strike="noStrike" spc="-1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9DE13FBA-F326-4206-87F9-A0D459E820DC}" type="slidenum">
              <a:rPr lang="de-DE" sz="900" b="0" strike="noStrike" spc="-1" smtClean="0">
                <a:solidFill>
                  <a:srgbClr val="8B8B8B"/>
                </a:solidFill>
                <a:latin typeface="Calibri"/>
              </a:rPr>
              <a:t>‹Nr.›</a:t>
            </a:fld>
            <a:endParaRPr lang="de-DE" sz="900" b="0" strike="noStrike" spc="-1">
              <a:latin typeface="Calibri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E065450-4891-A1CB-9AED-4DF1FDD2D3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586619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6C45D48D-B4DB-A2BF-19C6-9D5389BFA2B2}"/>
              </a:ext>
            </a:extLst>
          </p:cNvPr>
          <p:cNvGrpSpPr/>
          <p:nvPr userDrawn="1"/>
        </p:nvGrpSpPr>
        <p:grpSpPr>
          <a:xfrm>
            <a:off x="6113" y="6316890"/>
            <a:ext cx="12195384" cy="541111"/>
            <a:chOff x="16511" y="6316889"/>
            <a:chExt cx="9146538" cy="541111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156BCA0A-4FCA-1508-47BB-14EC1843D2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rcRect l="28533" t="6715" r="14935" b="13382"/>
            <a:stretch>
              <a:fillRect/>
            </a:stretch>
          </p:blipFill>
          <p:spPr>
            <a:xfrm>
              <a:off x="6811009" y="6316889"/>
              <a:ext cx="2352040" cy="538480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3A214C82-BF37-E3CA-9E9E-27FAF97828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rcRect l="2312" t="6715" r="14935" b="13382"/>
            <a:stretch>
              <a:fillRect/>
            </a:stretch>
          </p:blipFill>
          <p:spPr>
            <a:xfrm>
              <a:off x="3461105" y="6319520"/>
              <a:ext cx="3442970" cy="53848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C1ECE0A0-48FA-3DEF-67B5-FFD541854D8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rcRect l="2312" t="6715" r="14935" b="13382"/>
            <a:stretch>
              <a:fillRect/>
            </a:stretch>
          </p:blipFill>
          <p:spPr>
            <a:xfrm>
              <a:off x="16511" y="6319520"/>
              <a:ext cx="3442970" cy="538480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96393" y="330117"/>
            <a:ext cx="79192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6296" y="6371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de-DE" sz="900" spc="-1">
                <a:solidFill>
                  <a:srgbClr val="8B8B8B"/>
                </a:solidFill>
              </a:rPr>
              <a:t>&lt;Datum/Uhrzeit&gt;</a:t>
            </a:r>
            <a:endParaRPr lang="de-DE" sz="900" spc="-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7084" y="63766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fld id="{9DE13FBA-F326-4206-87F9-A0D459E820DC}" type="slidenum">
              <a:rPr lang="de-DE" sz="900" spc="-1" smtClean="0">
                <a:solidFill>
                  <a:srgbClr val="8B8B8B"/>
                </a:solidFill>
              </a:rPr>
              <a:pPr/>
              <a:t>‹Nr.›</a:t>
            </a:fld>
            <a:endParaRPr lang="de-DE" sz="900" spc="-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8" name="Grafik 7" descr="Jahre&#10;&#10;KI-generierte Inhalte können fehlerhaft sein.">
            <a:extLst>
              <a:ext uri="{FF2B5EF4-FFF2-40B4-BE49-F238E27FC236}">
                <a16:creationId xmlns:a16="http://schemas.microsoft.com/office/drawing/2014/main" id="{CDE9F14A-57E4-0094-AEF6-3C95B10F3607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36" y="330118"/>
            <a:ext cx="3104478" cy="1334432"/>
          </a:xfrm>
          <a:prstGeom prst="rect">
            <a:avLst/>
          </a:prstGeom>
        </p:spPr>
      </p:pic>
      <p:pic>
        <p:nvPicPr>
          <p:cNvPr id="7" name="Grafik 6" descr="The image depicts a series of black and white silhouettes illustrating various stages of a cricket match, including players preparing, bowling, batting, and fielding.&#10;&#10;KI-generierte Inhalte können fehlerhaft sein.">
            <a:extLst>
              <a:ext uri="{FF2B5EF4-FFF2-40B4-BE49-F238E27FC236}">
                <a16:creationId xmlns:a16="http://schemas.microsoft.com/office/drawing/2014/main" id="{5EA76D06-039F-84B8-A0C9-723568B97A3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11" y="6367664"/>
            <a:ext cx="4065779" cy="442362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BF0FC1-6105-AE1A-B006-294450841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6919" y="1825625"/>
            <a:ext cx="11238162" cy="437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514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9" r:id="rId2"/>
    <p:sldLayoutId id="2147483792" r:id="rId3"/>
    <p:sldLayoutId id="2147483783" r:id="rId4"/>
    <p:sldLayoutId id="2147483793" r:id="rId5"/>
    <p:sldLayoutId id="2147483795" r:id="rId6"/>
    <p:sldLayoutId id="2147483786" r:id="rId7"/>
    <p:sldLayoutId id="2147483789" r:id="rId8"/>
    <p:sldLayoutId id="214748379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Poppins" panose="00000500000000000000" pitchFamily="2" charset="0"/>
          <a:ea typeface="+mj-ea"/>
          <a:cs typeface="Poppins" panose="00000500000000000000" pitchFamily="2" charset="0"/>
        </a:defRPr>
      </a:lvl1pPr>
    </p:titleStyle>
    <p:bodyStyle>
      <a:lvl1pPr marL="360363" indent="-360363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1pPr>
      <a:lvl2pPr marL="809625" indent="-352425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4"/>
        </a:buBlip>
        <a:defRPr sz="20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4"/>
        </a:buBlip>
        <a:defRPr sz="18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4"/>
        </a:buBlip>
        <a:defRPr sz="16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4"/>
        </a:buBlip>
        <a:defRPr sz="16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EC2BB75-2F5B-27DE-62EE-7EBF79567FCB}"/>
              </a:ext>
            </a:extLst>
          </p:cNvPr>
          <p:cNvGrpSpPr/>
          <p:nvPr userDrawn="1"/>
        </p:nvGrpSpPr>
        <p:grpSpPr>
          <a:xfrm>
            <a:off x="1090" y="6295504"/>
            <a:ext cx="12191999" cy="562495"/>
            <a:chOff x="-3384" y="-23745"/>
            <a:chExt cx="12247143" cy="3498148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C4C93FAD-33B1-36D0-4171-0DAC04542D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/>
            <a:srcRect l="28533" t="6715" r="15504" b="13382"/>
            <a:stretch>
              <a:fillRect/>
            </a:stretch>
          </p:blipFill>
          <p:spPr>
            <a:xfrm>
              <a:off x="9139287" y="-23745"/>
              <a:ext cx="3104472" cy="3492897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A744E209-3C03-B6D1-6A0F-3C94C5A9D6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/>
            <a:srcRect l="2312" t="6715" r="14935" b="13382"/>
            <a:stretch>
              <a:fillRect/>
            </a:stretch>
          </p:blipFill>
          <p:spPr>
            <a:xfrm>
              <a:off x="4589408" y="-18494"/>
              <a:ext cx="4590627" cy="3492897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7036FB91-71FC-7585-F32D-C85A8178DD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/>
            <a:srcRect l="2312" t="6715" r="14935" b="13382"/>
            <a:stretch>
              <a:fillRect/>
            </a:stretch>
          </p:blipFill>
          <p:spPr>
            <a:xfrm>
              <a:off x="-3384" y="-18494"/>
              <a:ext cx="4590627" cy="3492897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56755" y="330117"/>
            <a:ext cx="995832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6919" y="1825625"/>
            <a:ext cx="11238162" cy="437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pic>
        <p:nvPicPr>
          <p:cNvPr id="10" name="Grafik 9" descr="DiK26 Wￃﾼrmtal&#10;&#10;KI-generierte Inhalte können fehlerhaft sein.">
            <a:extLst>
              <a:ext uri="{FF2B5EF4-FFF2-40B4-BE49-F238E27FC236}">
                <a16:creationId xmlns:a16="http://schemas.microsoft.com/office/drawing/2014/main" id="{20D26E24-C285-E73C-3F89-F1777AB39F0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19" y="328702"/>
            <a:ext cx="995190" cy="1351985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7AF2DC2-DF39-C645-57E3-147C723432F7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496296" y="63715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de-DE" sz="900" spc="-1">
                <a:solidFill>
                  <a:srgbClr val="8B8B8B"/>
                </a:solidFill>
              </a:rPr>
              <a:t>&lt;Datum/Uhrzeit&gt;</a:t>
            </a:r>
            <a:endParaRPr lang="de-DE" sz="900" spc="-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BC26C87-5016-8B79-41A1-9CF29EAEE3E3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8944545" y="63766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fld id="{9DE13FBA-F326-4206-87F9-A0D459E820DC}" type="slidenum">
              <a:rPr lang="de-DE" sz="900" spc="-1" smtClean="0">
                <a:solidFill>
                  <a:srgbClr val="8B8B8B"/>
                </a:solidFill>
              </a:rPr>
              <a:pPr/>
              <a:t>‹Nr.›</a:t>
            </a:fld>
            <a:endParaRPr lang="de-DE" sz="900" spc="-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4" name="Grafik 13" descr="The image depicts a series of black and white silhouettes illustrating various stages of a cricket match, including players preparing, bowling, batting, and fielding.&#10;&#10;KI-generierte Inhalte können fehlerhaft sein.">
            <a:extLst>
              <a:ext uri="{FF2B5EF4-FFF2-40B4-BE49-F238E27FC236}">
                <a16:creationId xmlns:a16="http://schemas.microsoft.com/office/drawing/2014/main" id="{24CADB13-4595-D869-E286-18B1CDF21ED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11" y="6373206"/>
            <a:ext cx="4065779" cy="44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56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18" r:id="rId6"/>
    <p:sldLayoutId id="2147483820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Poppins" panose="00000500000000000000" pitchFamily="2" charset="0"/>
          <a:ea typeface="+mj-ea"/>
          <a:cs typeface="Poppins" panose="00000500000000000000" pitchFamily="2" charset="0"/>
        </a:defRPr>
      </a:lvl1pPr>
    </p:titleStyle>
    <p:bodyStyle>
      <a:lvl1pPr marL="360363" indent="-360363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1pPr>
      <a:lvl2pPr marL="809625" indent="-352425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20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18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16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6"/>
        </a:buBlip>
        <a:defRPr sz="16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media" Target="../media/media2.mp3"/><Relationship Id="rId7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5" Type="http://schemas.microsoft.com/office/2007/relationships/media" Target="../media/media3.mp4"/><Relationship Id="rId10" Type="http://schemas.openxmlformats.org/officeDocument/2006/relationships/image" Target="../media/image37.png"/><Relationship Id="rId4" Type="http://schemas.openxmlformats.org/officeDocument/2006/relationships/audio" Target="../media/media2.mp3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36BFF-8E1D-FE67-EA2A-8CB464B3B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44B78732-207A-A19A-5CCC-F5FA1F1EE3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Herzlich Willkommen!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924EDF6A-30F8-9B84-02AC-B7DBD30102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b="1" spc="-1" dirty="0">
                <a:solidFill>
                  <a:srgbClr val="000000"/>
                </a:solidFill>
                <a:ea typeface="Calibri Light" panose="020F0302020204030204" pitchFamily="34" charset="0"/>
              </a:rPr>
              <a:t>Pressegespräch - DJK Würmtal </a:t>
            </a:r>
          </a:p>
          <a:p>
            <a:r>
              <a:rPr lang="de-DE" dirty="0"/>
              <a:t>24. Juni 2026</a:t>
            </a:r>
          </a:p>
          <a:p>
            <a:r>
              <a:rPr lang="de-DE" dirty="0"/>
              <a:t>El Diablo - DJK Würmtal</a:t>
            </a:r>
          </a:p>
        </p:txBody>
      </p:sp>
    </p:spTree>
    <p:extLst>
      <p:ext uri="{BB962C8B-B14F-4D97-AF65-F5344CB8AC3E}">
        <p14:creationId xmlns:p14="http://schemas.microsoft.com/office/powerpoint/2010/main" val="3581165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47F4D-4EA9-EDCC-DA6D-0899CF9BB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444D9A-046C-4FA1-F7B9-E36B08E01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0396" y="330117"/>
            <a:ext cx="3684061" cy="1077770"/>
          </a:xfrm>
        </p:spPr>
        <p:txBody>
          <a:bodyPr>
            <a:normAutofit/>
          </a:bodyPr>
          <a:lstStyle/>
          <a:p>
            <a:r>
              <a:rPr lang="de-DE"/>
              <a:t>Weitere Band</a:t>
            </a:r>
          </a:p>
        </p:txBody>
      </p:sp>
      <p:pic>
        <p:nvPicPr>
          <p:cNvPr id="4" name="Grafik 3" descr="Austria Project Pur&#10;&#10;KI-generierte Inhalte können fehlerhaft sein.">
            <a:extLst>
              <a:ext uri="{FF2B5EF4-FFF2-40B4-BE49-F238E27FC236}">
                <a16:creationId xmlns:a16="http://schemas.microsoft.com/office/drawing/2014/main" id="{BA5FD4F1-7101-F68A-4CC0-9898D2170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714" y="1740506"/>
            <a:ext cx="6212114" cy="4141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05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F00AC-799E-1886-0F23-6D2D54BFE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30F8C0-78C5-3DFB-7AC4-2CF04A231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err="1"/>
              <a:t>D‘Almarösler</a:t>
            </a:r>
            <a:endParaRPr lang="de-DE"/>
          </a:p>
        </p:txBody>
      </p:sp>
      <p:pic>
        <p:nvPicPr>
          <p:cNvPr id="1026" name="Picture 2" descr="0100SlideDesktop">
            <a:extLst>
              <a:ext uri="{FF2B5EF4-FFF2-40B4-BE49-F238E27FC236}">
                <a16:creationId xmlns:a16="http://schemas.microsoft.com/office/drawing/2014/main" id="{F17881EA-5B88-086F-CF98-8B60405E32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1" r="1380" b="8553"/>
          <a:stretch>
            <a:fillRect/>
          </a:stretch>
        </p:blipFill>
        <p:spPr bwMode="auto">
          <a:xfrm>
            <a:off x="834570" y="2219074"/>
            <a:ext cx="10138229" cy="389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F04FC7C-4D9E-0660-9E2A-D6DE83349841}"/>
              </a:ext>
            </a:extLst>
          </p:cNvPr>
          <p:cNvSpPr txBox="1"/>
          <p:nvPr/>
        </p:nvSpPr>
        <p:spPr>
          <a:xfrm>
            <a:off x="762000" y="1750806"/>
            <a:ext cx="1947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Poppins" panose="00000500000000000000" pitchFamily="2" charset="0"/>
                <a:cs typeface="Poppins" panose="00000500000000000000" pitchFamily="2" charset="0"/>
              </a:rPr>
              <a:t>Sonntag, 5.Juli</a:t>
            </a:r>
          </a:p>
        </p:txBody>
      </p:sp>
    </p:spTree>
    <p:extLst>
      <p:ext uri="{BB962C8B-B14F-4D97-AF65-F5344CB8AC3E}">
        <p14:creationId xmlns:p14="http://schemas.microsoft.com/office/powerpoint/2010/main" val="3699852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3B163-AD14-24C9-77A2-189A845C5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2FC5B98-CE99-05C7-2E01-C27A06F5EA5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17856" y="1825625"/>
            <a:ext cx="3088912" cy="435133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0BA994C3-75EC-C977-8A88-AD74B5A75D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36395" y="1825625"/>
            <a:ext cx="6295634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de-DE" sz="2000" dirty="0">
                <a:latin typeface="Poppins"/>
                <a:cs typeface="Poppins"/>
              </a:rPr>
              <a:t>Voranmeldung sehr gut angelaufen, </a:t>
            </a:r>
            <a:br>
              <a:rPr lang="de-DE" sz="2000" dirty="0">
                <a:latin typeface="Poppins"/>
                <a:cs typeface="Poppins"/>
              </a:rPr>
            </a:br>
            <a:r>
              <a:rPr lang="de-DE" sz="2000" dirty="0">
                <a:latin typeface="Poppins"/>
                <a:cs typeface="Poppins"/>
              </a:rPr>
              <a:t>ca. 50 Kids, jeder kann natürlich auch spontan kommen</a:t>
            </a:r>
            <a:endParaRPr lang="de-DE" sz="2000" dirty="0"/>
          </a:p>
          <a:p>
            <a:r>
              <a:rPr lang="de-DE" sz="2000" dirty="0">
                <a:latin typeface="Poppins"/>
                <a:cs typeface="Poppins"/>
              </a:rPr>
              <a:t>Alle Kids dürfen auf die Bühne und mittanzen, feiern, singen</a:t>
            </a:r>
            <a:endParaRPr lang="de-DE" sz="2000" dirty="0"/>
          </a:p>
          <a:p>
            <a:r>
              <a:rPr lang="de-DE" sz="2000" dirty="0">
                <a:latin typeface="Poppins"/>
                <a:cs typeface="Poppins"/>
              </a:rPr>
              <a:t>Ein Stempelheft wird ausgeteilt</a:t>
            </a:r>
            <a:endParaRPr lang="de-DE" sz="2000" dirty="0"/>
          </a:p>
          <a:p>
            <a:r>
              <a:rPr lang="de-DE" sz="2000" dirty="0">
                <a:latin typeface="Poppins"/>
                <a:cs typeface="Poppins"/>
              </a:rPr>
              <a:t>2 Stunden können sich die Kids  an den über 15 von uns betreuten Stationen ausprobieren </a:t>
            </a:r>
            <a:endParaRPr lang="de-DE" sz="2000" dirty="0"/>
          </a:p>
          <a:p>
            <a:r>
              <a:rPr lang="de-DE" sz="2000" dirty="0">
                <a:latin typeface="Poppins"/>
                <a:cs typeface="Poppins"/>
              </a:rPr>
              <a:t>Verpflegung gibt’s am Festgelände (Kuchen, Getränke)</a:t>
            </a:r>
            <a:endParaRPr lang="de-DE" sz="2000" dirty="0"/>
          </a:p>
          <a:p>
            <a:r>
              <a:rPr lang="de-DE" sz="2000" dirty="0">
                <a:latin typeface="Poppins"/>
                <a:cs typeface="Poppins"/>
              </a:rPr>
              <a:t>Alle Kids erhalten eine Urkunde, ein Geschenk, Heliumballons und können ein Siegerfoto an der Fotowand machen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1630FF-D4ED-55A3-8032-74AF53B27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/>
              <a:t>Kinderolympiade</a:t>
            </a:r>
          </a:p>
        </p:txBody>
      </p:sp>
    </p:spTree>
    <p:extLst>
      <p:ext uri="{BB962C8B-B14F-4D97-AF65-F5344CB8AC3E}">
        <p14:creationId xmlns:p14="http://schemas.microsoft.com/office/powerpoint/2010/main" val="3674831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6ADC7-7F7A-9A9C-5B24-DE1BD9E7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nhaltsplatzhalter 8" descr="#100djkwuermtal&#10;&#10;KI-generierte Inhalte können fehlerhaft sein.">
            <a:extLst>
              <a:ext uri="{FF2B5EF4-FFF2-40B4-BE49-F238E27FC236}">
                <a16:creationId xmlns:a16="http://schemas.microsoft.com/office/drawing/2014/main" id="{AE2D61A4-943B-A231-6384-141990E8B36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806" y="1655680"/>
            <a:ext cx="3091625" cy="4351338"/>
          </a:xfrm>
          <a:prstGeom prst="rect">
            <a:avLst/>
          </a:prstGeom>
        </p:spPr>
      </p:pic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57D4C95F-9950-6721-CF33-6F35AD2A45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40152" y="1745796"/>
            <a:ext cx="5181600" cy="4351338"/>
          </a:xfrm>
        </p:spPr>
        <p:txBody>
          <a:bodyPr/>
          <a:lstStyle/>
          <a:p>
            <a:r>
              <a:rPr lang="de-DE" dirty="0"/>
              <a:t>Aufbruch in eine neue Zeit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255E3CB-0210-B620-1E16-D679B6F2C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7906" y="330117"/>
            <a:ext cx="5970494" cy="1325563"/>
          </a:xfrm>
        </p:spPr>
        <p:txBody>
          <a:bodyPr>
            <a:normAutofit/>
          </a:bodyPr>
          <a:lstStyle/>
          <a:p>
            <a:r>
              <a:rPr lang="de-DE" dirty="0"/>
              <a:t>Festschrift / Chronik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2323755-2151-F28E-9419-04625301D9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404" y="3697996"/>
            <a:ext cx="1210945" cy="75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3541AE3E-05FA-29DE-EAD1-357E73B391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376" y="2304629"/>
            <a:ext cx="1143000" cy="7429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F67FE3F8-56B4-D3CD-3E64-F458777F3C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965245"/>
              </p:ext>
            </p:extLst>
          </p:nvPr>
        </p:nvGraphicFramePr>
        <p:xfrm>
          <a:off x="2184852" y="3155944"/>
          <a:ext cx="252204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2048">
                  <a:extLst>
                    <a:ext uri="{9D8B030D-6E8A-4147-A177-3AD203B41FA5}">
                      <a16:colId xmlns:a16="http://schemas.microsoft.com/office/drawing/2014/main" val="6011889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DJK Planegg 1926 - 1937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421095"/>
                  </a:ext>
                </a:extLst>
              </a:tr>
            </a:tbl>
          </a:graphicData>
        </a:graphic>
      </p:graphicFrame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23B8BF4B-5AA8-4E6F-7881-405BD72FB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628253"/>
              </p:ext>
            </p:extLst>
          </p:nvPr>
        </p:nvGraphicFramePr>
        <p:xfrm>
          <a:off x="1937116" y="4566092"/>
          <a:ext cx="301752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7520">
                  <a:extLst>
                    <a:ext uri="{9D8B030D-6E8A-4147-A177-3AD203B41FA5}">
                      <a16:colId xmlns:a16="http://schemas.microsoft.com/office/drawing/2014/main" val="6011889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DJK Würmtal e.V. 1956 - ????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421095"/>
                  </a:ext>
                </a:extLst>
              </a:tr>
            </a:tbl>
          </a:graphicData>
        </a:graphic>
      </p:graphicFrame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2CE9F122-0097-B752-78BF-2A2032FE8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454104"/>
              </p:ext>
            </p:extLst>
          </p:nvPr>
        </p:nvGraphicFramePr>
        <p:xfrm>
          <a:off x="692907" y="5150423"/>
          <a:ext cx="550593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5939">
                  <a:extLst>
                    <a:ext uri="{9D8B030D-6E8A-4147-A177-3AD203B41FA5}">
                      <a16:colId xmlns:a16="http://schemas.microsoft.com/office/drawing/2014/main" val="2255223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Wie aus der DJK Planegg die DJK Würmtal wurde </a:t>
                      </a:r>
                    </a:p>
                    <a:p>
                      <a:r>
                        <a:rPr lang="de-DE" dirty="0"/>
                        <a:t>alles nachzulesen in der sehr umfangreichen Festschrift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894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885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03CFE-C54E-E743-94E4-F7A3462F9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041104-589A-0553-052F-CA725CD78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2771" y="330117"/>
            <a:ext cx="8124917" cy="1325563"/>
          </a:xfrm>
        </p:spPr>
        <p:txBody>
          <a:bodyPr>
            <a:normAutofit/>
          </a:bodyPr>
          <a:lstStyle/>
          <a:p>
            <a:r>
              <a:rPr lang="de-DE" dirty="0"/>
              <a:t>Hymne </a:t>
            </a:r>
            <a:r>
              <a:rPr lang="de-DE" b="1" dirty="0"/>
              <a:t>Mia </a:t>
            </a:r>
            <a:r>
              <a:rPr lang="de-DE" b="1" dirty="0" err="1"/>
              <a:t>san</a:t>
            </a:r>
            <a:r>
              <a:rPr lang="de-DE" b="1" dirty="0"/>
              <a:t> </a:t>
            </a:r>
            <a:r>
              <a:rPr lang="de-DE" b="1" dirty="0" err="1"/>
              <a:t>s‘Würmtal</a:t>
            </a:r>
            <a:endParaRPr lang="de-DE" b="1" dirty="0"/>
          </a:p>
        </p:txBody>
      </p:sp>
      <p:pic>
        <p:nvPicPr>
          <p:cNvPr id="5" name="Münchner Zwietracht - IG Reel">
            <a:hlinkClick r:id="" action="ppaction://media"/>
            <a:extLst>
              <a:ext uri="{FF2B5EF4-FFF2-40B4-BE49-F238E27FC236}">
                <a16:creationId xmlns:a16="http://schemas.microsoft.com/office/drawing/2014/main" id="{84DC20F5-07AF-A3FB-AAB7-262A02C33FCE}"/>
              </a:ext>
            </a:extLst>
          </p:cNvPr>
          <p:cNvPicPr>
            <a:picLocks noGrp="1" noChangeAspect="1"/>
          </p:cNvPicPr>
          <p:nvPr>
            <p:ph sz="half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 t="19013" b="2036"/>
          <a:stretch>
            <a:fillRect/>
          </a:stretch>
        </p:blipFill>
        <p:spPr>
          <a:xfrm>
            <a:off x="1646151" y="1983442"/>
            <a:ext cx="3130880" cy="3801516"/>
          </a:xfrm>
          <a:prstGeom prst="rect">
            <a:avLst/>
          </a:prstGeom>
        </p:spPr>
      </p:pic>
      <p:pic>
        <p:nvPicPr>
          <p:cNvPr id="4" name="DJK Master 15.9.25">
            <a:hlinkClick r:id="" action="ppaction://media"/>
            <a:extLst>
              <a:ext uri="{FF2B5EF4-FFF2-40B4-BE49-F238E27FC236}">
                <a16:creationId xmlns:a16="http://schemas.microsoft.com/office/drawing/2014/main" id="{B45A8AF7-DF28-3051-1117-CDB866B24F5C}"/>
              </a:ext>
            </a:extLst>
          </p:cNvPr>
          <p:cNvPicPr>
            <a:picLocks noGrp="1" noChangeAspect="1"/>
          </p:cNvPicPr>
          <p:nvPr>
            <p:ph sz="half" idx="4294967295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36049" y="2665000"/>
            <a:ext cx="2438400" cy="243840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6" name="DJK Münchner Zwietracht #2 - gross">
            <a:hlinkClick r:id="" action="ppaction://media"/>
            <a:extLst>
              <a:ext uri="{FF2B5EF4-FFF2-40B4-BE49-F238E27FC236}">
                <a16:creationId xmlns:a16="http://schemas.microsoft.com/office/drawing/2014/main" id="{E2017AB0-C6E4-6894-23FD-F0DD63212D64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05761" y="1983442"/>
            <a:ext cx="2878416" cy="380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5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85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EBFD91-F89A-2BEA-8E9A-8A8F7F567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The image features a collage of diverse logos and text, including a thank you message for sponsors, with various company names, services, and contact details.&#10;&#10;KI-generierte Inhalte können fehlerhaft sein.">
            <a:extLst>
              <a:ext uri="{FF2B5EF4-FFF2-40B4-BE49-F238E27FC236}">
                <a16:creationId xmlns:a16="http://schemas.microsoft.com/office/drawing/2014/main" id="{B02748B1-1DC5-0D40-2B35-467DC587A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" r="2384"/>
          <a:stretch>
            <a:fillRect/>
          </a:stretch>
        </p:blipFill>
        <p:spPr>
          <a:xfrm>
            <a:off x="0" y="179514"/>
            <a:ext cx="12192000" cy="652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802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A7313C-7B86-6B50-97C2-28386671E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DE935FC-9190-06DF-5EE0-78B1F8EA7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5599" y="1709334"/>
            <a:ext cx="8940800" cy="1403980"/>
          </a:xfrm>
        </p:spPr>
        <p:txBody>
          <a:bodyPr>
            <a:noAutofit/>
          </a:bodyPr>
          <a:lstStyle/>
          <a:p>
            <a:r>
              <a:rPr lang="de-DE" sz="4000" b="1"/>
              <a:t>Vielen Dank</a:t>
            </a:r>
            <a:br>
              <a:rPr lang="de-DE" sz="4000" b="1"/>
            </a:br>
            <a:r>
              <a:rPr lang="de-DE" sz="4000" b="1"/>
              <a:t>für Ihren Besuch und Ihre Fragen!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B73E11EE-9228-A061-2048-7E01BEFC5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b="1" spc="-1">
                <a:solidFill>
                  <a:srgbClr val="000000"/>
                </a:solidFill>
                <a:ea typeface="Calibri Light" panose="020F0302020204030204" pitchFamily="34" charset="0"/>
              </a:rPr>
              <a:t>Pressegespräch - DJK Würmtal </a:t>
            </a:r>
          </a:p>
          <a:p>
            <a:r>
              <a:rPr lang="de-DE"/>
              <a:t>24. Juni 2026</a:t>
            </a: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9871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A190E-924E-A60B-BCFD-719D14055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0E1B7CC-B5C0-0D2E-D604-649C46E95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" dirty="0">
                <a:solidFill>
                  <a:srgbClr val="000000"/>
                </a:solidFill>
              </a:rPr>
              <a:t>Agenda</a:t>
            </a:r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BAD03B14-1472-9512-F33B-A3ABE1C88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de-DE" b="1" spc="-1" dirty="0">
                <a:solidFill>
                  <a:srgbClr val="000000"/>
                </a:solidFill>
              </a:rPr>
              <a:t>100 Jahre DJK Würmtal </a:t>
            </a:r>
          </a:p>
          <a:p>
            <a:pPr>
              <a:spcBef>
                <a:spcPts val="1200"/>
              </a:spcBef>
            </a:pPr>
            <a:r>
              <a:rPr lang="de-DE" spc="-1" dirty="0">
                <a:solidFill>
                  <a:srgbClr val="000000"/>
                </a:solidFill>
              </a:rPr>
              <a:t>Kurzer Rückblick</a:t>
            </a:r>
          </a:p>
          <a:p>
            <a:pPr>
              <a:spcBef>
                <a:spcPts val="1200"/>
              </a:spcBef>
            </a:pPr>
            <a:r>
              <a:rPr lang="de-DE" spc="-1" dirty="0">
                <a:solidFill>
                  <a:srgbClr val="000000"/>
                </a:solidFill>
              </a:rPr>
              <a:t>Update Festwochenende</a:t>
            </a:r>
          </a:p>
          <a:p>
            <a:pPr>
              <a:spcBef>
                <a:spcPts val="1200"/>
              </a:spcBef>
            </a:pPr>
            <a:r>
              <a:rPr lang="de-DE" spc="-1" dirty="0">
                <a:solidFill>
                  <a:srgbClr val="000000"/>
                </a:solidFill>
              </a:rPr>
              <a:t>Kinderolympiade</a:t>
            </a:r>
          </a:p>
          <a:p>
            <a:pPr>
              <a:spcBef>
                <a:spcPts val="1200"/>
              </a:spcBef>
            </a:pPr>
            <a:r>
              <a:rPr lang="de-DE" spc="-1" dirty="0">
                <a:solidFill>
                  <a:srgbClr val="000000"/>
                </a:solidFill>
              </a:rPr>
              <a:t>Festschrift / Chronik</a:t>
            </a:r>
          </a:p>
          <a:p>
            <a:pPr>
              <a:spcBef>
                <a:spcPts val="1200"/>
              </a:spcBef>
            </a:pPr>
            <a:r>
              <a:rPr lang="de-DE" spc="-1" dirty="0">
                <a:solidFill>
                  <a:srgbClr val="000000"/>
                </a:solidFill>
              </a:rPr>
              <a:t>Hymne </a:t>
            </a:r>
            <a:r>
              <a:rPr lang="de-DE" dirty="0"/>
              <a:t>Mia </a:t>
            </a:r>
            <a:r>
              <a:rPr lang="de-DE" dirty="0" err="1"/>
              <a:t>san</a:t>
            </a:r>
            <a:r>
              <a:rPr lang="de-DE" dirty="0"/>
              <a:t> </a:t>
            </a:r>
            <a:r>
              <a:rPr lang="de-DE" dirty="0" err="1"/>
              <a:t>s‘Würmtal</a:t>
            </a:r>
            <a:endParaRPr lang="de-DE" spc="-1" dirty="0">
              <a:solidFill>
                <a:srgbClr val="000000"/>
              </a:solidFill>
            </a:endParaRPr>
          </a:p>
          <a:p>
            <a:pPr>
              <a:spcBef>
                <a:spcPts val="1200"/>
              </a:spcBef>
            </a:pPr>
            <a:endParaRPr lang="de-DE" spc="-1" dirty="0">
              <a:solidFill>
                <a:srgbClr val="000000"/>
              </a:solidFill>
            </a:endParaRPr>
          </a:p>
        </p:txBody>
      </p:sp>
      <p:pic>
        <p:nvPicPr>
          <p:cNvPr id="5" name="Grafik 4" descr="Wￃﾼrmtal&#10;&#10;KI-generierte Inhalte können fehlerhaft sein.">
            <a:extLst>
              <a:ext uri="{FF2B5EF4-FFF2-40B4-BE49-F238E27FC236}">
                <a16:creationId xmlns:a16="http://schemas.microsoft.com/office/drawing/2014/main" id="{130E8FA2-2195-8F70-FBF2-C20503CD6EE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0"/>
          <a:stretch>
            <a:fillRect/>
          </a:stretch>
        </p:blipFill>
        <p:spPr>
          <a:xfrm>
            <a:off x="5466228" y="1224986"/>
            <a:ext cx="5849471" cy="440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75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B740C-551D-ABA8-AF5C-EA5E1034B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353B6BB5-2267-9A69-08B4-5C808B292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619" y="1930845"/>
            <a:ext cx="4258129" cy="283875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89F726A-1185-2A5D-2FD3-4BE2B5530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Rückblick</a:t>
            </a:r>
          </a:p>
        </p:txBody>
      </p:sp>
      <p:pic>
        <p:nvPicPr>
          <p:cNvPr id="4" name="Grafik 3" descr="The image shows a group of people, presumably a sports team, standing together on a court with a wall behind them, likely a gymnasium or indoor sports facility.&#10;&#10;KI-generierte Inhalte können fehlerhaft sein.">
            <a:extLst>
              <a:ext uri="{FF2B5EF4-FFF2-40B4-BE49-F238E27FC236}">
                <a16:creationId xmlns:a16="http://schemas.microsoft.com/office/drawing/2014/main" id="{256EE520-8BD9-FC46-C606-1E024ADF9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" t="13211" r="1931" b="14340"/>
          <a:stretch>
            <a:fillRect/>
          </a:stretch>
        </p:blipFill>
        <p:spPr>
          <a:xfrm>
            <a:off x="805541" y="2544929"/>
            <a:ext cx="7874001" cy="344326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1CC236B-3C0A-ECAF-4734-1A0BA0BF83D1}"/>
              </a:ext>
            </a:extLst>
          </p:cNvPr>
          <p:cNvSpPr txBox="1"/>
          <p:nvPr/>
        </p:nvSpPr>
        <p:spPr>
          <a:xfrm>
            <a:off x="805542" y="1869542"/>
            <a:ext cx="58256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Poppins" panose="00000500000000000000" pitchFamily="2" charset="0"/>
                <a:cs typeface="Poppins" panose="00000500000000000000" pitchFamily="2" charset="0"/>
              </a:rPr>
              <a:t>27. Jan 2026</a:t>
            </a:r>
          </a:p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100 Jahre DJK-Heimspieltag der HSG Würm-Mitte</a:t>
            </a:r>
          </a:p>
        </p:txBody>
      </p:sp>
    </p:spTree>
    <p:extLst>
      <p:ext uri="{BB962C8B-B14F-4D97-AF65-F5344CB8AC3E}">
        <p14:creationId xmlns:p14="http://schemas.microsoft.com/office/powerpoint/2010/main" val="28809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983D5-876F-AE48-08EA-54FFDE801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E8585A-0BD5-D59E-DAF2-154DBE7BE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Rückblick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4F3E0C3-91BD-CA78-6788-D5E92F8A8018}"/>
              </a:ext>
            </a:extLst>
          </p:cNvPr>
          <p:cNvSpPr txBox="1"/>
          <p:nvPr/>
        </p:nvSpPr>
        <p:spPr>
          <a:xfrm>
            <a:off x="703942" y="1895165"/>
            <a:ext cx="3635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Poppins" panose="00000500000000000000" pitchFamily="2" charset="0"/>
                <a:cs typeface="Poppins" panose="00000500000000000000" pitchFamily="2" charset="0"/>
              </a:rPr>
              <a:t>16. Feb 2026</a:t>
            </a:r>
          </a:p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Galaktischer Faschingswagen</a:t>
            </a:r>
          </a:p>
        </p:txBody>
      </p:sp>
      <p:pic>
        <p:nvPicPr>
          <p:cNvPr id="4" name="Grafik 3" descr="The image shows a parade with a large, metallic figure, and people in costumes, taking place in a street with buildings and a sign for Wￃﾼrmtal Apotheke.&#10;&#10;KI-generierte Inhalte können fehlerhaft sein.">
            <a:extLst>
              <a:ext uri="{FF2B5EF4-FFF2-40B4-BE49-F238E27FC236}">
                <a16:creationId xmlns:a16="http://schemas.microsoft.com/office/drawing/2014/main" id="{E6D999FE-DD7C-690D-0190-9F81BC35E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7" t="5593" r="1191" b="8024"/>
          <a:stretch>
            <a:fillRect/>
          </a:stretch>
        </p:blipFill>
        <p:spPr>
          <a:xfrm>
            <a:off x="790927" y="2541496"/>
            <a:ext cx="7061201" cy="3649292"/>
          </a:xfrm>
          <a:prstGeom prst="rect">
            <a:avLst/>
          </a:prstGeom>
        </p:spPr>
      </p:pic>
      <p:pic>
        <p:nvPicPr>
          <p:cNvPr id="9" name="Grafik 8" descr="The image shows a group of people dressed in futuristic, metallic suits posing inside a vehicle with various alphanumeric codes and decorations.&#10;&#10;KI-generierte Inhalte können fehlerhaft sein.">
            <a:extLst>
              <a:ext uri="{FF2B5EF4-FFF2-40B4-BE49-F238E27FC236}">
                <a16:creationId xmlns:a16="http://schemas.microsoft.com/office/drawing/2014/main" id="{D029FC2C-BF15-64FF-D5EA-9D1240AEB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5" t="46002" r="11572" b="27569"/>
          <a:stretch>
            <a:fillRect/>
          </a:stretch>
        </p:blipFill>
        <p:spPr>
          <a:xfrm>
            <a:off x="5456260" y="1895165"/>
            <a:ext cx="6162425" cy="1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5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7A718-DB11-4ADF-7D26-78AB1BBFF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D45279-DE38-96FB-37CB-2EBC8974B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Rückblick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191861F-1BA9-2A40-CDC3-E548290D2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864" y="1655680"/>
            <a:ext cx="4347936" cy="2898624"/>
          </a:xfrm>
          <a:prstGeom prst="rect">
            <a:avLst/>
          </a:prstGeom>
        </p:spPr>
      </p:pic>
      <p:pic>
        <p:nvPicPr>
          <p:cNvPr id="6" name="Grafik 5" descr="A team of people, dressed in sportswear, is gathered in a gym, with various promotional materials and sponsors' logos displayed around them.&#10;&#10;KI-generierte Inhalte können fehlerhaft sein.">
            <a:extLst>
              <a:ext uri="{FF2B5EF4-FFF2-40B4-BE49-F238E27FC236}">
                <a16:creationId xmlns:a16="http://schemas.microsoft.com/office/drawing/2014/main" id="{F6FC04DE-8C85-1F5B-9204-E0D9079AEF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8" t="26620" r="5555" b="2496"/>
          <a:stretch>
            <a:fillRect/>
          </a:stretch>
        </p:blipFill>
        <p:spPr>
          <a:xfrm>
            <a:off x="783771" y="2434742"/>
            <a:ext cx="7728858" cy="3804421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D5AD587-A4D1-E890-97F2-8E043225573B}"/>
              </a:ext>
            </a:extLst>
          </p:cNvPr>
          <p:cNvSpPr txBox="1"/>
          <p:nvPr/>
        </p:nvSpPr>
        <p:spPr>
          <a:xfrm>
            <a:off x="783771" y="1811256"/>
            <a:ext cx="4038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Poppins" panose="00000500000000000000" pitchFamily="2" charset="0"/>
                <a:cs typeface="Poppins" panose="00000500000000000000" pitchFamily="2" charset="0"/>
              </a:rPr>
              <a:t>28. Feb 2026</a:t>
            </a:r>
          </a:p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Badminton-Event für Groß &amp; Klein</a:t>
            </a:r>
          </a:p>
        </p:txBody>
      </p:sp>
    </p:spTree>
    <p:extLst>
      <p:ext uri="{BB962C8B-B14F-4D97-AF65-F5344CB8AC3E}">
        <p14:creationId xmlns:p14="http://schemas.microsoft.com/office/powerpoint/2010/main" val="4053010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91D991-389B-7B8F-9CB7-DE758CBF4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Rückblick</a:t>
            </a:r>
          </a:p>
        </p:txBody>
      </p:sp>
      <p:pic>
        <p:nvPicPr>
          <p:cNvPr id="17" name="Grafik 16" descr="The image depicts an announcement poster for the 100-Year Junior Cup featuring a soccer field with a young boy kicking a ball, alongside event details and contact information for Feodor-Lynen-Gymnasium in Planegg.&#10;&#10;KI-generierte Inhalte können fehlerhaft sein.">
            <a:extLst>
              <a:ext uri="{FF2B5EF4-FFF2-40B4-BE49-F238E27FC236}">
                <a16:creationId xmlns:a16="http://schemas.microsoft.com/office/drawing/2014/main" id="{EBB23B06-3557-E02D-3222-32E2A48E6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/>
          <a:stretch>
            <a:fillRect/>
          </a:stretch>
        </p:blipFill>
        <p:spPr>
          <a:xfrm>
            <a:off x="9010904" y="1513908"/>
            <a:ext cx="3181096" cy="3830184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BFC3BCFE-2E65-8854-62B3-D3B91E370A85}"/>
              </a:ext>
            </a:extLst>
          </p:cNvPr>
          <p:cNvSpPr txBox="1"/>
          <p:nvPr/>
        </p:nvSpPr>
        <p:spPr>
          <a:xfrm>
            <a:off x="674435" y="1839647"/>
            <a:ext cx="44422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Poppins" panose="00000500000000000000" pitchFamily="2" charset="0"/>
                <a:cs typeface="Poppins" panose="00000500000000000000" pitchFamily="2" charset="0"/>
              </a:rPr>
              <a:t>28. Feb &amp; 1. März 2026</a:t>
            </a:r>
          </a:p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Fußball - 100-Jahre-CUP für Junioren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16D73889-0A1F-BBFE-4F43-93947974D8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3" t="10382" r="15159" b="15349"/>
          <a:stretch>
            <a:fillRect/>
          </a:stretch>
        </p:blipFill>
        <p:spPr>
          <a:xfrm>
            <a:off x="227803" y="2669945"/>
            <a:ext cx="2793926" cy="2342748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7D5D89A2-2F3F-BD40-1E8F-783F2FC9B6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3" t="11369" r="26905" b="9821"/>
          <a:stretch>
            <a:fillRect/>
          </a:stretch>
        </p:blipFill>
        <p:spPr>
          <a:xfrm>
            <a:off x="2523953" y="3592147"/>
            <a:ext cx="2592724" cy="2673494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88A66A88-C2C5-3CE8-1583-776DFC143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3" t="11840" r="24680" b="7993"/>
          <a:stretch>
            <a:fillRect/>
          </a:stretch>
        </p:blipFill>
        <p:spPr>
          <a:xfrm>
            <a:off x="5116677" y="1759397"/>
            <a:ext cx="4053594" cy="4506244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E15B533E-5C9A-3856-647A-84EEF9FED8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4" t="15350" r="20936" b="13341"/>
          <a:stretch>
            <a:fillRect/>
          </a:stretch>
        </p:blipFill>
        <p:spPr>
          <a:xfrm>
            <a:off x="8752430" y="2852447"/>
            <a:ext cx="3439570" cy="281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377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80AE4-EC9A-1585-B04F-52786AC82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3450FE-A384-90DC-A587-5A9A8808A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Rückblick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594CB8B-F8C6-DF4F-1665-2157C570163A}"/>
              </a:ext>
            </a:extLst>
          </p:cNvPr>
          <p:cNvSpPr txBox="1"/>
          <p:nvPr/>
        </p:nvSpPr>
        <p:spPr>
          <a:xfrm>
            <a:off x="769256" y="1800822"/>
            <a:ext cx="1750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Poppins" panose="00000500000000000000" pitchFamily="2" charset="0"/>
                <a:cs typeface="Poppins" panose="00000500000000000000" pitchFamily="2" charset="0"/>
              </a:rPr>
              <a:t>26. April 2026</a:t>
            </a:r>
          </a:p>
          <a:p>
            <a:r>
              <a:rPr lang="de-DE" dirty="0" err="1">
                <a:latin typeface="Poppins" panose="00000500000000000000" pitchFamily="2" charset="0"/>
                <a:cs typeface="Poppins" panose="00000500000000000000" pitchFamily="2" charset="0"/>
              </a:rPr>
              <a:t>Frühlingsdult</a:t>
            </a:r>
            <a:endParaRPr lang="de-DE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4" name="Grafik 3" descr="Mi Sany Wurmla Festival&#10;&#10;KI-generierte Inhalte können fehlerhaft sein.">
            <a:extLst>
              <a:ext uri="{FF2B5EF4-FFF2-40B4-BE49-F238E27FC236}">
                <a16:creationId xmlns:a16="http://schemas.microsoft.com/office/drawing/2014/main" id="{7E1EFDD8-6D41-D5C2-AEB5-456FC23A2C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67" r="3835" b="16353"/>
          <a:stretch>
            <a:fillRect/>
          </a:stretch>
        </p:blipFill>
        <p:spPr>
          <a:xfrm>
            <a:off x="834570" y="2407192"/>
            <a:ext cx="9630229" cy="376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033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09BAE-E681-D0CE-33B3-AD86BEA1F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5AE4D5-AED4-0C60-DD74-C3544866F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Rückblick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65C7A2B-99D2-7D32-0E4F-148BBE588FB4}"/>
              </a:ext>
            </a:extLst>
          </p:cNvPr>
          <p:cNvSpPr txBox="1"/>
          <p:nvPr/>
        </p:nvSpPr>
        <p:spPr>
          <a:xfrm>
            <a:off x="732971" y="1917984"/>
            <a:ext cx="4338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Poppins" panose="00000500000000000000" pitchFamily="2" charset="0"/>
                <a:cs typeface="Poppins" panose="00000500000000000000" pitchFamily="2" charset="0"/>
              </a:rPr>
              <a:t>23. Mai 2026</a:t>
            </a:r>
          </a:p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Tennis - Jubiläums-Jugend-LK-Cup</a:t>
            </a:r>
          </a:p>
        </p:txBody>
      </p:sp>
      <p:pic>
        <p:nvPicPr>
          <p:cNvPr id="4" name="Grafik 3" descr="The image is a flyer for the Wￃﾼrmtal Youth LK Cup tennis tournament, scheduled for Saturday, May 23, 2026, with details on registration, prize money, and competition rules.&#10;&#10;KI-generierte Inhalte können fehlerhaft sein.">
            <a:extLst>
              <a:ext uri="{FF2B5EF4-FFF2-40B4-BE49-F238E27FC236}">
                <a16:creationId xmlns:a16="http://schemas.microsoft.com/office/drawing/2014/main" id="{4A5840AF-1D72-C11D-1AA4-C0E9A60A03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r="1" b="34350"/>
          <a:stretch>
            <a:fillRect/>
          </a:stretch>
        </p:blipFill>
        <p:spPr>
          <a:xfrm>
            <a:off x="8133442" y="1382403"/>
            <a:ext cx="3409216" cy="3225092"/>
          </a:xfrm>
          <a:prstGeom prst="rect">
            <a:avLst/>
          </a:prstGeom>
        </p:spPr>
      </p:pic>
      <p:pic>
        <p:nvPicPr>
          <p:cNvPr id="6" name="Grafik 5" descr="The image shows a group of people, all holding tennis rackets, standing on a clay tennis court, dressed in sportswear, and positioned against a backdrop of a red and white wall and trees.&#10;&#10;KI-generierte Inhalte können fehlerhaft sein.">
            <a:extLst>
              <a:ext uri="{FF2B5EF4-FFF2-40B4-BE49-F238E27FC236}">
                <a16:creationId xmlns:a16="http://schemas.microsoft.com/office/drawing/2014/main" id="{5348A345-3978-AF8C-F02A-85B12128FB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970" y="2660144"/>
            <a:ext cx="7265893" cy="326719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3B576E5-483E-8EF5-3D0C-2CC64258A3A8}"/>
              </a:ext>
            </a:extLst>
          </p:cNvPr>
          <p:cNvSpPr txBox="1"/>
          <p:nvPr/>
        </p:nvSpPr>
        <p:spPr>
          <a:xfrm>
            <a:off x="732971" y="5989711"/>
            <a:ext cx="3241593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de-DE" sz="1200" dirty="0">
                <a:latin typeface="Poppins"/>
                <a:cs typeface="Poppins"/>
              </a:rPr>
              <a:t>Foto vom </a:t>
            </a:r>
            <a:r>
              <a:rPr lang="de-DE" sz="1200" dirty="0" err="1">
                <a:latin typeface="Poppins"/>
                <a:cs typeface="Poppins"/>
              </a:rPr>
              <a:t>Schleiferlturnier</a:t>
            </a:r>
            <a:r>
              <a:rPr lang="de-DE" sz="1200" dirty="0">
                <a:latin typeface="Poppins"/>
                <a:cs typeface="Poppins"/>
              </a:rPr>
              <a:t> am 20.4.2026</a:t>
            </a:r>
          </a:p>
        </p:txBody>
      </p:sp>
    </p:spTree>
    <p:extLst>
      <p:ext uri="{BB962C8B-B14F-4D97-AF65-F5344CB8AC3E}">
        <p14:creationId xmlns:p14="http://schemas.microsoft.com/office/powerpoint/2010/main" val="4248028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B8115CF-FC89-DED3-F199-A79F53C75A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4305" y="1825625"/>
            <a:ext cx="6396558" cy="4351338"/>
          </a:xfrm>
        </p:spPr>
        <p:txBody>
          <a:bodyPr/>
          <a:lstStyle/>
          <a:p>
            <a:r>
              <a:rPr lang="de-DE" dirty="0"/>
              <a:t>Vorverkauf entwickelt sich sehr positiv
Letzte Vorbereitungen für Bühne, Infrastruktur und Rahmenprogramm
Das größte Fest der Vereinsgeschichte kann kommen!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18A0BA9-C93C-6F8D-F61B-31A7FC8D5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Update 100 Jahrfeier</a:t>
            </a:r>
          </a:p>
        </p:txBody>
      </p:sp>
      <p:pic>
        <p:nvPicPr>
          <p:cNvPr id="5" name="Inhaltsplatzhalter 6" descr="The image is a flyer for an event, featuring dates from July 3rd to 5th, 2026, including activities such as an open-air party, a field service, a children's olympics, a football cup, and an Oktoberfest band, all held at the DJK Wￃﾼrmtal e.V. grounds in Planegg, Germany.&#10;&#10;KI-generierte Inhalte können fehlerhaft sein.">
            <a:extLst>
              <a:ext uri="{FF2B5EF4-FFF2-40B4-BE49-F238E27FC236}">
                <a16:creationId xmlns:a16="http://schemas.microsoft.com/office/drawing/2014/main" id="{CBF88808-3E48-4F75-BFD6-F07FAF48B1A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463" y="1583922"/>
            <a:ext cx="3088912" cy="4351338"/>
          </a:xfrm>
          <a:prstGeom prst="rect">
            <a:avLst/>
          </a:prstGeom>
        </p:spPr>
      </p:pic>
      <p:pic>
        <p:nvPicPr>
          <p:cNvPr id="7" name="Grafik 6" descr="The image depicts a vintage, yellow gate structure with a modern, greenish lighting effect, possibly indicating a juxtaposition of historical and contemporary elements.&#10;&#10;KI-generierte Inhalte können fehlerhaft sein.">
            <a:extLst>
              <a:ext uri="{FF2B5EF4-FFF2-40B4-BE49-F238E27FC236}">
                <a16:creationId xmlns:a16="http://schemas.microsoft.com/office/drawing/2014/main" id="{EA406B4B-59AA-7258-8082-FD4F5EDB3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098623" y="3864827"/>
            <a:ext cx="3680771" cy="207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478340"/>
      </p:ext>
    </p:extLst>
  </p:cSld>
  <p:clrMapOvr>
    <a:masterClrMapping/>
  </p:clrMapOvr>
</p:sld>
</file>

<file path=ppt/theme/theme1.xml><?xml version="1.0" encoding="utf-8"?>
<a:theme xmlns:a="http://schemas.openxmlformats.org/drawingml/2006/main" name="DJK 100 -19: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JK -19: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880F85E6DFAF248AD8BBD764D01F8A1" ma:contentTypeVersion="12" ma:contentTypeDescription="Ein neues Dokument erstellen." ma:contentTypeScope="" ma:versionID="7a0cbadac8efc11d5d7899c88419a96e">
  <xsd:schema xmlns:xsd="http://www.w3.org/2001/XMLSchema" xmlns:xs="http://www.w3.org/2001/XMLSchema" xmlns:p="http://schemas.microsoft.com/office/2006/metadata/properties" xmlns:ns2="fab9ac40-3d8c-4f9d-8488-f05fc757c912" xmlns:ns3="1e1a2e55-94bf-4bbc-bbcd-6d8a300d8a99" targetNamespace="http://schemas.microsoft.com/office/2006/metadata/properties" ma:root="true" ma:fieldsID="d0f38b3021140aaa843996095b479185" ns2:_="" ns3:_="">
    <xsd:import namespace="fab9ac40-3d8c-4f9d-8488-f05fc757c912"/>
    <xsd:import namespace="1e1a2e55-94bf-4bbc-bbcd-6d8a300d8a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b9ac40-3d8c-4f9d-8488-f05fc757c9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2d8aa2eb-2b02-4ef9-bf80-bf4f3f725a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1a2e55-94bf-4bbc-bbcd-6d8a300d8a9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32d5cb3-6328-4d22-a80d-766257a10a20}" ma:internalName="TaxCatchAll" ma:showField="CatchAllData" ma:web="1e1a2e55-94bf-4bbc-bbcd-6d8a300d8a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ab9ac40-3d8c-4f9d-8488-f05fc757c912">
      <Terms xmlns="http://schemas.microsoft.com/office/infopath/2007/PartnerControls"/>
    </lcf76f155ced4ddcb4097134ff3c332f>
    <TaxCatchAll xmlns="1e1a2e55-94bf-4bbc-bbcd-6d8a300d8a99" xsi:nil="true"/>
  </documentManagement>
</p:properties>
</file>

<file path=customXml/itemProps1.xml><?xml version="1.0" encoding="utf-8"?>
<ds:datastoreItem xmlns:ds="http://schemas.openxmlformats.org/officeDocument/2006/customXml" ds:itemID="{2A70B22C-BE58-4C78-B606-F0C845F07C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14BB49-1BF5-4706-95CD-55D824F89A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ab9ac40-3d8c-4f9d-8488-f05fc757c912"/>
    <ds:schemaRef ds:uri="1e1a2e55-94bf-4bbc-bbcd-6d8a300d8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C8A329-B2C1-442F-92FB-5EBA951DCD4D}">
  <ds:schemaRefs>
    <ds:schemaRef ds:uri="http://schemas.microsoft.com/office/2006/metadata/properties"/>
    <ds:schemaRef ds:uri="http://www.w3.org/2000/xmlns/"/>
    <ds:schemaRef ds:uri="fab9ac40-3d8c-4f9d-8488-f05fc757c912"/>
    <ds:schemaRef ds:uri="http://schemas.microsoft.com/office/infopath/2007/PartnerControls"/>
    <ds:schemaRef ds:uri="1e1a2e55-94bf-4bbc-bbcd-6d8a300d8a99"/>
    <ds:schemaRef ds:uri="http://www.w3.org/2001/XMLSchema-instan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276</Words>
  <Application>Microsoft Office PowerPoint</Application>
  <PresentationFormat>Breitbild</PresentationFormat>
  <Paragraphs>58</Paragraphs>
  <Slides>16</Slides>
  <Notes>6</Notes>
  <HiddenSlides>0</HiddenSlides>
  <MMClips>3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16</vt:i4>
      </vt:variant>
    </vt:vector>
  </HeadingPairs>
  <TitlesOfParts>
    <vt:vector size="23" baseType="lpstr">
      <vt:lpstr>Aptos</vt:lpstr>
      <vt:lpstr>Arial</vt:lpstr>
      <vt:lpstr>Calibri</vt:lpstr>
      <vt:lpstr>Calibri Light</vt:lpstr>
      <vt:lpstr>Poppins</vt:lpstr>
      <vt:lpstr>DJK 100 -19:6</vt:lpstr>
      <vt:lpstr>DJK -19:6</vt:lpstr>
      <vt:lpstr>Herzlich Willkommen!</vt:lpstr>
      <vt:lpstr>Agenda</vt:lpstr>
      <vt:lpstr>Rückblick</vt:lpstr>
      <vt:lpstr>Rückblick</vt:lpstr>
      <vt:lpstr>Rückblick</vt:lpstr>
      <vt:lpstr>Rückblick</vt:lpstr>
      <vt:lpstr>Rückblick</vt:lpstr>
      <vt:lpstr>Rückblick</vt:lpstr>
      <vt:lpstr>Update 100 Jahrfeier</vt:lpstr>
      <vt:lpstr>Weitere Band</vt:lpstr>
      <vt:lpstr>D‘Almarösler</vt:lpstr>
      <vt:lpstr>Kinderolympiade</vt:lpstr>
      <vt:lpstr>Festschrift / Chronik</vt:lpstr>
      <vt:lpstr>Hymne Mia san s‘Würmtal</vt:lpstr>
      <vt:lpstr>PowerPoint-Präsentation</vt:lpstr>
      <vt:lpstr>Vielen Dank für Ihren Besuch und Ihre Fragen!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Herzlich Willkommen!</dc:title>
  <dc:subject/>
  <dc:creator>Stephan Hohenleitner</dc:creator>
  <dc:description/>
  <cp:lastModifiedBy>DJK Würmtal - Verwaltung</cp:lastModifiedBy>
  <cp:revision>135</cp:revision>
  <cp:lastPrinted>2023-11-16T18:03:10Z</cp:lastPrinted>
  <dcterms:created xsi:type="dcterms:W3CDTF">2022-10-31T20:13:44Z</dcterms:created>
  <dcterms:modified xsi:type="dcterms:W3CDTF">2026-06-24T12:22:18Z</dcterms:modified>
  <dc:language>de-DE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Breitbild</vt:lpwstr>
  </property>
  <property fmtid="{D5CDD505-2E9C-101B-9397-08002B2CF9AE}" pid="3" name="Slides">
    <vt:i4>20</vt:i4>
  </property>
  <property fmtid="{D5CDD505-2E9C-101B-9397-08002B2CF9AE}" pid="4" name="ContentTypeId">
    <vt:lpwstr>0x0101008880F85E6DFAF248AD8BBD764D01F8A1</vt:lpwstr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MediaServiceImageTags">
    <vt:lpwstr/>
  </property>
</Properties>
</file>